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5" r:id="rId3"/>
    <p:sldId id="269" r:id="rId4"/>
    <p:sldId id="270" r:id="rId5"/>
    <p:sldId id="259" r:id="rId6"/>
    <p:sldId id="260" r:id="rId7"/>
    <p:sldId id="261" r:id="rId8"/>
    <p:sldId id="266" r:id="rId9"/>
    <p:sldId id="263" r:id="rId10"/>
    <p:sldId id="258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11E83-408C-4362-8C79-8567882941EF}" v="33" dt="2022-05-17T13:18:5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ne van Maanen - Pieterse" userId="cacc454b-d957-47df-b9f4-8da234db2a59" providerId="ADAL" clId="{64411E83-408C-4362-8C79-8567882941EF}"/>
    <pc:docChg chg="undo custSel addSld delSld modSld sldOrd addMainMaster delMainMaster">
      <pc:chgData name="Dorine van Maanen - Pieterse" userId="cacc454b-d957-47df-b9f4-8da234db2a59" providerId="ADAL" clId="{64411E83-408C-4362-8C79-8567882941EF}" dt="2022-05-19T05:51:27.985" v="2042" actId="20577"/>
      <pc:docMkLst>
        <pc:docMk/>
      </pc:docMkLst>
      <pc:sldChg chg="addSp delSp modSp mod setBg modClrScheme addAnim chgLayout">
        <pc:chgData name="Dorine van Maanen - Pieterse" userId="cacc454b-d957-47df-b9f4-8da234db2a59" providerId="ADAL" clId="{64411E83-408C-4362-8C79-8567882941EF}" dt="2021-09-15T13:32:57.764" v="56"/>
        <pc:sldMkLst>
          <pc:docMk/>
          <pc:sldMk cId="501120654" sldId="256"/>
        </pc:sldMkLst>
        <pc:spChg chg="mod">
          <ac:chgData name="Dorine van Maanen - Pieterse" userId="cacc454b-d957-47df-b9f4-8da234db2a59" providerId="ADAL" clId="{64411E83-408C-4362-8C79-8567882941EF}" dt="2021-09-15T13:32:57.757" v="54" actId="26606"/>
          <ac:spMkLst>
            <pc:docMk/>
            <pc:sldMk cId="501120654" sldId="256"/>
            <ac:spMk id="2" creationId="{D395E87F-866A-4AF1-B43F-583BCAB72A13}"/>
          </ac:spMkLst>
        </pc:spChg>
        <pc:spChg chg="del mod">
          <ac:chgData name="Dorine van Maanen - Pieterse" userId="cacc454b-d957-47df-b9f4-8da234db2a59" providerId="ADAL" clId="{64411E83-408C-4362-8C79-8567882941EF}" dt="2021-09-15T13:32:31.807" v="32"/>
          <ac:spMkLst>
            <pc:docMk/>
            <pc:sldMk cId="501120654" sldId="256"/>
            <ac:spMk id="3" creationId="{9757ED84-FF07-4987-9E33-3DE748156D8D}"/>
          </ac:spMkLst>
        </pc:spChg>
        <pc:spChg chg="add mod">
          <ac:chgData name="Dorine van Maanen - Pieterse" userId="cacc454b-d957-47df-b9f4-8da234db2a59" providerId="ADAL" clId="{64411E83-408C-4362-8C79-8567882941EF}" dt="2021-09-15T13:32:57.757" v="54" actId="26606"/>
          <ac:spMkLst>
            <pc:docMk/>
            <pc:sldMk cId="501120654" sldId="256"/>
            <ac:spMk id="4" creationId="{FDD7211D-30D0-4324-B6F3-AE5E57540B15}"/>
          </ac:spMkLst>
        </pc:spChg>
        <pc:spChg chg="add">
          <ac:chgData name="Dorine van Maanen - Pieterse" userId="cacc454b-d957-47df-b9f4-8da234db2a59" providerId="ADAL" clId="{64411E83-408C-4362-8C79-8567882941EF}" dt="2021-09-15T13:32:57.757" v="54" actId="26606"/>
          <ac:spMkLst>
            <pc:docMk/>
            <pc:sldMk cId="501120654" sldId="256"/>
            <ac:spMk id="9" creationId="{F619DE0E-F039-443E-AF60-E4B6AA72D29F}"/>
          </ac:spMkLst>
        </pc:spChg>
        <pc:spChg chg="add">
          <ac:chgData name="Dorine van Maanen - Pieterse" userId="cacc454b-d957-47df-b9f4-8da234db2a59" providerId="ADAL" clId="{64411E83-408C-4362-8C79-8567882941EF}" dt="2021-09-15T13:32:57.757" v="54" actId="26606"/>
          <ac:spMkLst>
            <pc:docMk/>
            <pc:sldMk cId="501120654" sldId="256"/>
            <ac:spMk id="11" creationId="{AA065953-3D69-4CD4-80C3-DF10DEB4C761}"/>
          </ac:spMkLst>
        </pc:spChg>
        <pc:spChg chg="add">
          <ac:chgData name="Dorine van Maanen - Pieterse" userId="cacc454b-d957-47df-b9f4-8da234db2a59" providerId="ADAL" clId="{64411E83-408C-4362-8C79-8567882941EF}" dt="2021-09-15T13:32:57.757" v="54" actId="26606"/>
          <ac:spMkLst>
            <pc:docMk/>
            <pc:sldMk cId="501120654" sldId="256"/>
            <ac:spMk id="13" creationId="{2AB36DB5-F10D-4EDB-87E2-ECB9301FFC62}"/>
          </ac:spMkLst>
        </pc:spChg>
        <pc:spChg chg="add">
          <ac:chgData name="Dorine van Maanen - Pieterse" userId="cacc454b-d957-47df-b9f4-8da234db2a59" providerId="ADAL" clId="{64411E83-408C-4362-8C79-8567882941EF}" dt="2021-09-15T13:32:57.757" v="54" actId="26606"/>
          <ac:spMkLst>
            <pc:docMk/>
            <pc:sldMk cId="501120654" sldId="256"/>
            <ac:spMk id="15" creationId="{446F195D-95DC-419E-BBC1-E2B601A6067B}"/>
          </ac:spMkLst>
        </pc:spChg>
        <pc:spChg chg="add">
          <ac:chgData name="Dorine van Maanen - Pieterse" userId="cacc454b-d957-47df-b9f4-8da234db2a59" providerId="ADAL" clId="{64411E83-408C-4362-8C79-8567882941EF}" dt="2021-09-15T13:32:57.757" v="54" actId="26606"/>
          <ac:spMkLst>
            <pc:docMk/>
            <pc:sldMk cId="501120654" sldId="256"/>
            <ac:spMk id="17" creationId="{55993D72-5628-4E5E-BB9F-96066414EEFD}"/>
          </ac:spMkLst>
        </pc:spChg>
        <pc:picChg chg="add">
          <ac:chgData name="Dorine van Maanen - Pieterse" userId="cacc454b-d957-47df-b9f4-8da234db2a59" providerId="ADAL" clId="{64411E83-408C-4362-8C79-8567882941EF}" dt="2021-09-15T13:32:57.757" v="54" actId="26606"/>
          <ac:picMkLst>
            <pc:docMk/>
            <pc:sldMk cId="501120654" sldId="256"/>
            <ac:picMk id="6" creationId="{7FF179A5-504A-4475-987C-E38DC4F3FC4B}"/>
          </ac:picMkLst>
        </pc:picChg>
      </pc:sldChg>
      <pc:sldChg chg="addSp delSp modSp new del mod setBg">
        <pc:chgData name="Dorine van Maanen - Pieterse" userId="cacc454b-d957-47df-b9f4-8da234db2a59" providerId="ADAL" clId="{64411E83-408C-4362-8C79-8567882941EF}" dt="2021-10-05T10:06:15.501" v="1298" actId="47"/>
        <pc:sldMkLst>
          <pc:docMk/>
          <pc:sldMk cId="1285006689" sldId="257"/>
        </pc:sldMkLst>
        <pc:spChg chg="mo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2" creationId="{2C8396B5-4033-4A22-9F41-C72CDB9BDE77}"/>
          </ac:spMkLst>
        </pc:spChg>
        <pc:spChg chg="del mo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3" creationId="{7A777D61-5BD3-453F-B26C-DFB453C195C9}"/>
          </ac:spMkLst>
        </pc:spChg>
        <pc:spChg chg="ad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9" creationId="{E383CC5D-71E8-4CB2-8E4A-F1E4FF6DC9D6}"/>
          </ac:spMkLst>
        </pc:spChg>
        <pc:spChg chg="ad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11" creationId="{E2DA5AC1-43C5-4243-9028-07DBB80D0C95}"/>
          </ac:spMkLst>
        </pc:spChg>
        <pc:spChg chg="ad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13" creationId="{8A4EDA1C-27A1-4C83-ACE4-6675EC9245B1}"/>
          </ac:spMkLst>
        </pc:spChg>
        <pc:spChg chg="ad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15" creationId="{1C2185E4-B584-4B9D-9440-DEA0FB9D94DF}"/>
          </ac:spMkLst>
        </pc:spChg>
        <pc:spChg chg="ad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17" creationId="{FF33EC8A-EE0A-4395-97E2-DAD467CF734C}"/>
          </ac:spMkLst>
        </pc:spChg>
        <pc:spChg chg="add">
          <ac:chgData name="Dorine van Maanen - Pieterse" userId="cacc454b-d957-47df-b9f4-8da234db2a59" providerId="ADAL" clId="{64411E83-408C-4362-8C79-8567882941EF}" dt="2021-09-15T13:41:43.360" v="177" actId="26606"/>
          <ac:spMkLst>
            <pc:docMk/>
            <pc:sldMk cId="1285006689" sldId="257"/>
            <ac:spMk id="19" creationId="{FF85DA95-16A4-404E-9BFF-27F8E4FC78AA}"/>
          </ac:spMkLst>
        </pc:spChg>
        <pc:graphicFrameChg chg="add mod">
          <ac:chgData name="Dorine van Maanen - Pieterse" userId="cacc454b-d957-47df-b9f4-8da234db2a59" providerId="ADAL" clId="{64411E83-408C-4362-8C79-8567882941EF}" dt="2021-09-15T13:48:30.434" v="279" actId="20577"/>
          <ac:graphicFrameMkLst>
            <pc:docMk/>
            <pc:sldMk cId="1285006689" sldId="257"/>
            <ac:graphicFrameMk id="5" creationId="{BCEBEFD5-896C-4441-9A1F-BAB3D5B81EBD}"/>
          </ac:graphicFrameMkLst>
        </pc:graphicFrameChg>
      </pc:sldChg>
      <pc:sldChg chg="addSp delSp modSp new mod ord setBg">
        <pc:chgData name="Dorine van Maanen - Pieterse" userId="cacc454b-d957-47df-b9f4-8da234db2a59" providerId="ADAL" clId="{64411E83-408C-4362-8C79-8567882941EF}" dt="2021-10-05T10:22:53.509" v="1463" actId="20577"/>
        <pc:sldMkLst>
          <pc:docMk/>
          <pc:sldMk cId="1196585727" sldId="258"/>
        </pc:sldMkLst>
        <pc:spChg chg="mod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2" creationId="{B4E647DB-3024-4792-AE06-EC128026C73F}"/>
          </ac:spMkLst>
        </pc:spChg>
        <pc:spChg chg="del">
          <ac:chgData name="Dorine van Maanen - Pieterse" userId="cacc454b-d957-47df-b9f4-8da234db2a59" providerId="ADAL" clId="{64411E83-408C-4362-8C79-8567882941EF}" dt="2021-09-15T13:37:08.397" v="161"/>
          <ac:spMkLst>
            <pc:docMk/>
            <pc:sldMk cId="1196585727" sldId="258"/>
            <ac:spMk id="3" creationId="{E9A0DC45-68EE-44D9-912C-E966EA42116F}"/>
          </ac:spMkLst>
        </pc:spChg>
        <pc:spChg chg="add mod">
          <ac:chgData name="Dorine van Maanen - Pieterse" userId="cacc454b-d957-47df-b9f4-8da234db2a59" providerId="ADAL" clId="{64411E83-408C-4362-8C79-8567882941EF}" dt="2021-09-15T13:37:12.307" v="162" actId="26606"/>
          <ac:spMkLst>
            <pc:docMk/>
            <pc:sldMk cId="1196585727" sldId="258"/>
            <ac:spMk id="5" creationId="{4E6ED53B-9419-4BF4-B29E-D7A79CD5AFFD}"/>
          </ac:spMkLst>
        </pc:spChg>
        <pc:spChg chg="add del">
          <ac:chgData name="Dorine van Maanen - Pieterse" userId="cacc454b-d957-47df-b9f4-8da234db2a59" providerId="ADAL" clId="{64411E83-408C-4362-8C79-8567882941EF}" dt="2021-09-15T13:41:51.305" v="178" actId="26606"/>
          <ac:spMkLst>
            <pc:docMk/>
            <pc:sldMk cId="1196585727" sldId="258"/>
            <ac:spMk id="10" creationId="{E383CC5D-71E8-4CB2-8E4A-F1E4FF6DC9D6}"/>
          </ac:spMkLst>
        </pc:spChg>
        <pc:spChg chg="add del">
          <ac:chgData name="Dorine van Maanen - Pieterse" userId="cacc454b-d957-47df-b9f4-8da234db2a59" providerId="ADAL" clId="{64411E83-408C-4362-8C79-8567882941EF}" dt="2021-09-15T13:41:51.305" v="178" actId="26606"/>
          <ac:spMkLst>
            <pc:docMk/>
            <pc:sldMk cId="1196585727" sldId="258"/>
            <ac:spMk id="12" creationId="{E2DA5AC1-43C5-4243-9028-07DBB80D0C95}"/>
          </ac:spMkLst>
        </pc:spChg>
        <pc:spChg chg="add mod ord">
          <ac:chgData name="Dorine van Maanen - Pieterse" userId="cacc454b-d957-47df-b9f4-8da234db2a59" providerId="ADAL" clId="{64411E83-408C-4362-8C79-8567882941EF}" dt="2021-10-05T10:11:41.790" v="1374" actId="5793"/>
          <ac:spMkLst>
            <pc:docMk/>
            <pc:sldMk cId="1196585727" sldId="258"/>
            <ac:spMk id="13" creationId="{204A735A-D71F-4CE9-B72C-CA9F9E7263A9}"/>
          </ac:spMkLst>
        </pc:spChg>
        <pc:spChg chg="add del">
          <ac:chgData name="Dorine van Maanen - Pieterse" userId="cacc454b-d957-47df-b9f4-8da234db2a59" providerId="ADAL" clId="{64411E83-408C-4362-8C79-8567882941EF}" dt="2021-09-15T13:41:51.305" v="178" actId="26606"/>
          <ac:spMkLst>
            <pc:docMk/>
            <pc:sldMk cId="1196585727" sldId="258"/>
            <ac:spMk id="14" creationId="{8A4EDA1C-27A1-4C83-ACE4-6675EC9245B1}"/>
          </ac:spMkLst>
        </pc:spChg>
        <pc:spChg chg="add del">
          <ac:chgData name="Dorine van Maanen - Pieterse" userId="cacc454b-d957-47df-b9f4-8da234db2a59" providerId="ADAL" clId="{64411E83-408C-4362-8C79-8567882941EF}" dt="2021-09-15T13:41:51.305" v="178" actId="26606"/>
          <ac:spMkLst>
            <pc:docMk/>
            <pc:sldMk cId="1196585727" sldId="258"/>
            <ac:spMk id="16" creationId="{1C2185E4-B584-4B9D-9440-DEA0FB9D94DF}"/>
          </ac:spMkLst>
        </pc:spChg>
        <pc:spChg chg="add del">
          <ac:chgData name="Dorine van Maanen - Pieterse" userId="cacc454b-d957-47df-b9f4-8da234db2a59" providerId="ADAL" clId="{64411E83-408C-4362-8C79-8567882941EF}" dt="2021-09-15T13:41:51.305" v="178" actId="26606"/>
          <ac:spMkLst>
            <pc:docMk/>
            <pc:sldMk cId="1196585727" sldId="258"/>
            <ac:spMk id="18" creationId="{FF33EC8A-EE0A-4395-97E2-DAD467CF734C}"/>
          </ac:spMkLst>
        </pc:spChg>
        <pc:spChg chg="add del">
          <ac:chgData name="Dorine van Maanen - Pieterse" userId="cacc454b-d957-47df-b9f4-8da234db2a59" providerId="ADAL" clId="{64411E83-408C-4362-8C79-8567882941EF}" dt="2021-09-15T13:41:51.305" v="178" actId="26606"/>
          <ac:spMkLst>
            <pc:docMk/>
            <pc:sldMk cId="1196585727" sldId="258"/>
            <ac:spMk id="20" creationId="{FF85DA95-16A4-404E-9BFF-27F8E4FC78AA}"/>
          </ac:spMkLst>
        </pc:spChg>
        <pc:spChg chg="add del">
          <ac:chgData name="Dorine van Maanen - Pieterse" userId="cacc454b-d957-47df-b9f4-8da234db2a59" providerId="ADAL" clId="{64411E83-408C-4362-8C79-8567882941EF}" dt="2021-09-15T13:48:02.662" v="277" actId="26606"/>
          <ac:spMkLst>
            <pc:docMk/>
            <pc:sldMk cId="1196585727" sldId="258"/>
            <ac:spMk id="25" creationId="{BD4C0BBB-0042-4603-A226-6117F3FD5B3C}"/>
          </ac:spMkLst>
        </pc:spChg>
        <pc:spChg chg="add del">
          <ac:chgData name="Dorine van Maanen - Pieterse" userId="cacc454b-d957-47df-b9f4-8da234db2a59" providerId="ADAL" clId="{64411E83-408C-4362-8C79-8567882941EF}" dt="2021-09-15T13:48:02.662" v="277" actId="26606"/>
          <ac:spMkLst>
            <pc:docMk/>
            <pc:sldMk cId="1196585727" sldId="258"/>
            <ac:spMk id="27" creationId="{EC44F520-2598-460E-9F91-B02F60830CA2}"/>
          </ac:spMkLst>
        </pc:spChg>
        <pc:spChg chg="add del">
          <ac:chgData name="Dorine van Maanen - Pieterse" userId="cacc454b-d957-47df-b9f4-8da234db2a59" providerId="ADAL" clId="{64411E83-408C-4362-8C79-8567882941EF}" dt="2021-09-15T13:48:02.662" v="277" actId="26606"/>
          <ac:spMkLst>
            <pc:docMk/>
            <pc:sldMk cId="1196585727" sldId="258"/>
            <ac:spMk id="29" creationId="{1DBC8414-BE7E-4B6C-A114-B2C3795C883F}"/>
          </ac:spMkLst>
        </pc:spChg>
        <pc:spChg chg="add del">
          <ac:chgData name="Dorine van Maanen - Pieterse" userId="cacc454b-d957-47df-b9f4-8da234db2a59" providerId="ADAL" clId="{64411E83-408C-4362-8C79-8567882941EF}" dt="2021-09-15T13:48:02.662" v="277" actId="26606"/>
          <ac:spMkLst>
            <pc:docMk/>
            <pc:sldMk cId="1196585727" sldId="258"/>
            <ac:spMk id="31" creationId="{0EC398C5-5C2E-4038-9DB3-DE2B5A9BEFFB}"/>
          </ac:spMkLst>
        </pc:spChg>
        <pc:spChg chg="add del">
          <ac:chgData name="Dorine van Maanen - Pieterse" userId="cacc454b-d957-47df-b9f4-8da234db2a59" providerId="ADAL" clId="{64411E83-408C-4362-8C79-8567882941EF}" dt="2021-09-15T13:48:02.662" v="277" actId="26606"/>
          <ac:spMkLst>
            <pc:docMk/>
            <pc:sldMk cId="1196585727" sldId="258"/>
            <ac:spMk id="33" creationId="{A2F10B26-073B-4B10-8AAA-161242DD82B0}"/>
          </ac:spMkLst>
        </pc:spChg>
        <pc:spChg chg="add del">
          <ac:chgData name="Dorine van Maanen - Pieterse" userId="cacc454b-d957-47df-b9f4-8da234db2a59" providerId="ADAL" clId="{64411E83-408C-4362-8C79-8567882941EF}" dt="2021-09-15T13:48:02.662" v="277" actId="26606"/>
          <ac:spMkLst>
            <pc:docMk/>
            <pc:sldMk cId="1196585727" sldId="258"/>
            <ac:spMk id="35" creationId="{610DBBC7-698F-4A54-B1CB-A99F9CC356DF}"/>
          </ac:spMkLst>
        </pc:spChg>
        <pc:spChg chg="add del">
          <ac:chgData name="Dorine van Maanen - Pieterse" userId="cacc454b-d957-47df-b9f4-8da234db2a59" providerId="ADAL" clId="{64411E83-408C-4362-8C79-8567882941EF}" dt="2021-09-15T13:48:02.662" v="277" actId="26606"/>
          <ac:spMkLst>
            <pc:docMk/>
            <pc:sldMk cId="1196585727" sldId="258"/>
            <ac:spMk id="37" creationId="{DE6E822A-8BCF-432C-83E6-BBE821476CD4}"/>
          </ac:spMkLst>
        </pc:spChg>
        <pc:spChg chg="add del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42" creationId="{BD4C0BBB-0042-4603-A226-6117F3FD5B3C}"/>
          </ac:spMkLst>
        </pc:spChg>
        <pc:spChg chg="add del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44" creationId="{EC44F520-2598-460E-9F91-B02F60830CA2}"/>
          </ac:spMkLst>
        </pc:spChg>
        <pc:spChg chg="add del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46" creationId="{1DBC8414-BE7E-4B6C-A114-B2C3795C883F}"/>
          </ac:spMkLst>
        </pc:spChg>
        <pc:spChg chg="add del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48" creationId="{0EC398C5-5C2E-4038-9DB3-DE2B5A9BEFFB}"/>
          </ac:spMkLst>
        </pc:spChg>
        <pc:spChg chg="add del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50" creationId="{A2F10B26-073B-4B10-8AAA-161242DD82B0}"/>
          </ac:spMkLst>
        </pc:spChg>
        <pc:spChg chg="add del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52" creationId="{610DBBC7-698F-4A54-B1CB-A99F9CC356DF}"/>
          </ac:spMkLst>
        </pc:spChg>
        <pc:spChg chg="add del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54" creationId="{DE6E822A-8BCF-432C-83E6-BBE821476CD4}"/>
          </ac:spMkLst>
        </pc:spChg>
        <pc:spChg chg="add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59" creationId="{4643CFF5-3073-44B6-9A56-4CAF096FFF17}"/>
          </ac:spMkLst>
        </pc:spChg>
        <pc:spChg chg="add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61" creationId="{955DEFE8-24AF-47F7-B020-D4D76ABA1830}"/>
          </ac:spMkLst>
        </pc:spChg>
        <pc:spChg chg="add">
          <ac:chgData name="Dorine van Maanen - Pieterse" userId="cacc454b-d957-47df-b9f4-8da234db2a59" providerId="ADAL" clId="{64411E83-408C-4362-8C79-8567882941EF}" dt="2021-10-05T10:11:02.619" v="1360" actId="26606"/>
          <ac:spMkLst>
            <pc:docMk/>
            <pc:sldMk cId="1196585727" sldId="258"/>
            <ac:spMk id="63" creationId="{6EAE3873-25FC-4346-B1D5-82E5F9D953ED}"/>
          </ac:spMkLst>
        </pc:spChg>
        <pc:graphicFrameChg chg="add mod ord modGraphic">
          <ac:chgData name="Dorine van Maanen - Pieterse" userId="cacc454b-d957-47df-b9f4-8da234db2a59" providerId="ADAL" clId="{64411E83-408C-4362-8C79-8567882941EF}" dt="2021-10-05T10:22:53.509" v="1463" actId="20577"/>
          <ac:graphicFrameMkLst>
            <pc:docMk/>
            <pc:sldMk cId="1196585727" sldId="258"/>
            <ac:graphicFrameMk id="4" creationId="{DF7BB084-909B-4440-AB9B-9083BA29424B}"/>
          </ac:graphicFrameMkLst>
        </pc:graphicFrameChg>
      </pc:sldChg>
      <pc:sldChg chg="addSp delSp modSp new mod setBg">
        <pc:chgData name="Dorine van Maanen - Pieterse" userId="cacc454b-d957-47df-b9f4-8da234db2a59" providerId="ADAL" clId="{64411E83-408C-4362-8C79-8567882941EF}" dt="2022-05-17T13:13:43.805" v="1537" actId="20577"/>
        <pc:sldMkLst>
          <pc:docMk/>
          <pc:sldMk cId="1419684240" sldId="259"/>
        </pc:sldMkLst>
        <pc:spChg chg="mod">
          <ac:chgData name="Dorine van Maanen - Pieterse" userId="cacc454b-d957-47df-b9f4-8da234db2a59" providerId="ADAL" clId="{64411E83-408C-4362-8C79-8567882941EF}" dt="2022-05-17T13:13:23.160" v="1521" actId="27636"/>
          <ac:spMkLst>
            <pc:docMk/>
            <pc:sldMk cId="1419684240" sldId="259"/>
            <ac:spMk id="2" creationId="{D1509913-FF35-4111-9FAD-AACEEA4F9486}"/>
          </ac:spMkLst>
        </pc:spChg>
        <pc:spChg chg="del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3" creationId="{945C553C-BEF4-4265-8598-09BB45B0881E}"/>
          </ac:spMkLst>
        </pc:spChg>
        <pc:spChg chg="add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9" creationId="{BD4C0BBB-0042-4603-A226-6117F3FD5B3C}"/>
          </ac:spMkLst>
        </pc:spChg>
        <pc:spChg chg="add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11" creationId="{EC44F520-2598-460E-9F91-B02F60830CA2}"/>
          </ac:spMkLst>
        </pc:spChg>
        <pc:spChg chg="add mod">
          <ac:chgData name="Dorine van Maanen - Pieterse" userId="cacc454b-d957-47df-b9f4-8da234db2a59" providerId="ADAL" clId="{64411E83-408C-4362-8C79-8567882941EF}" dt="2022-05-17T13:13:43.805" v="1537" actId="20577"/>
          <ac:spMkLst>
            <pc:docMk/>
            <pc:sldMk cId="1419684240" sldId="259"/>
            <ac:spMk id="12" creationId="{5B1A9C10-CFC4-4D08-8C28-0F64BCF0D82A}"/>
          </ac:spMkLst>
        </pc:spChg>
        <pc:spChg chg="add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13" creationId="{1DBC8414-BE7E-4B6C-A114-B2C3795C883F}"/>
          </ac:spMkLst>
        </pc:spChg>
        <pc:spChg chg="add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15" creationId="{0EC398C5-5C2E-4038-9DB3-DE2B5A9BEFFB}"/>
          </ac:spMkLst>
        </pc:spChg>
        <pc:spChg chg="add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17" creationId="{A2F10B26-073B-4B10-8AAA-161242DD82B0}"/>
          </ac:spMkLst>
        </pc:spChg>
        <pc:spChg chg="add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19" creationId="{610DBBC7-698F-4A54-B1CB-A99F9CC356DF}"/>
          </ac:spMkLst>
        </pc:spChg>
        <pc:spChg chg="add">
          <ac:chgData name="Dorine van Maanen - Pieterse" userId="cacc454b-d957-47df-b9f4-8da234db2a59" providerId="ADAL" clId="{64411E83-408C-4362-8C79-8567882941EF}" dt="2021-09-15T13:41:32.763" v="176" actId="26606"/>
          <ac:spMkLst>
            <pc:docMk/>
            <pc:sldMk cId="1419684240" sldId="259"/>
            <ac:spMk id="21" creationId="{DE6E822A-8BCF-432C-83E6-BBE821476CD4}"/>
          </ac:spMkLst>
        </pc:spChg>
        <pc:picChg chg="add mod">
          <ac:chgData name="Dorine van Maanen - Pieterse" userId="cacc454b-d957-47df-b9f4-8da234db2a59" providerId="ADAL" clId="{64411E83-408C-4362-8C79-8567882941EF}" dt="2021-09-15T13:41:32.763" v="176" actId="26606"/>
          <ac:picMkLst>
            <pc:docMk/>
            <pc:sldMk cId="1419684240" sldId="259"/>
            <ac:picMk id="4" creationId="{39C0FDF9-01A6-49DA-9D99-2EB7AFF4A254}"/>
          </ac:picMkLst>
        </pc:picChg>
      </pc:sldChg>
      <pc:sldChg chg="addSp modSp new mod ord setBg">
        <pc:chgData name="Dorine van Maanen - Pieterse" userId="cacc454b-d957-47df-b9f4-8da234db2a59" providerId="ADAL" clId="{64411E83-408C-4362-8C79-8567882941EF}" dt="2021-10-18T12:12:09.687" v="1519" actId="1076"/>
        <pc:sldMkLst>
          <pc:docMk/>
          <pc:sldMk cId="3456284161" sldId="260"/>
        </pc:sldMkLst>
        <pc:spChg chg="mod">
          <ac:chgData name="Dorine van Maanen - Pieterse" userId="cacc454b-d957-47df-b9f4-8da234db2a59" providerId="ADAL" clId="{64411E83-408C-4362-8C79-8567882941EF}" dt="2021-09-15T13:44:41.371" v="188" actId="26606"/>
          <ac:spMkLst>
            <pc:docMk/>
            <pc:sldMk cId="3456284161" sldId="260"/>
            <ac:spMk id="2" creationId="{86A0249C-C4D4-4E59-94A6-257A815B9CC7}"/>
          </ac:spMkLst>
        </pc:spChg>
        <pc:spChg chg="mod">
          <ac:chgData name="Dorine van Maanen - Pieterse" userId="cacc454b-d957-47df-b9f4-8da234db2a59" providerId="ADAL" clId="{64411E83-408C-4362-8C79-8567882941EF}" dt="2021-09-15T13:52:33.376" v="397" actId="20577"/>
          <ac:spMkLst>
            <pc:docMk/>
            <pc:sldMk cId="3456284161" sldId="260"/>
            <ac:spMk id="3" creationId="{3F9FF929-2AFC-40E4-9880-5C1B102CD055}"/>
          </ac:spMkLst>
        </pc:spChg>
        <pc:spChg chg="add">
          <ac:chgData name="Dorine van Maanen - Pieterse" userId="cacc454b-d957-47df-b9f4-8da234db2a59" providerId="ADAL" clId="{64411E83-408C-4362-8C79-8567882941EF}" dt="2021-09-15T13:44:41.371" v="188" actId="26606"/>
          <ac:spMkLst>
            <pc:docMk/>
            <pc:sldMk cId="3456284161" sldId="260"/>
            <ac:spMk id="8" creationId="{8BEAC55E-FD3E-4A90-B4E2-D197D8038366}"/>
          </ac:spMkLst>
        </pc:spChg>
        <pc:spChg chg="add">
          <ac:chgData name="Dorine van Maanen - Pieterse" userId="cacc454b-d957-47df-b9f4-8da234db2a59" providerId="ADAL" clId="{64411E83-408C-4362-8C79-8567882941EF}" dt="2021-09-15T13:44:41.371" v="188" actId="26606"/>
          <ac:spMkLst>
            <pc:docMk/>
            <pc:sldMk cId="3456284161" sldId="260"/>
            <ac:spMk id="10" creationId="{282DCAD1-D7F2-4CA8-960C-526B7DB37A82}"/>
          </ac:spMkLst>
        </pc:spChg>
        <pc:spChg chg="add">
          <ac:chgData name="Dorine van Maanen - Pieterse" userId="cacc454b-d957-47df-b9f4-8da234db2a59" providerId="ADAL" clId="{64411E83-408C-4362-8C79-8567882941EF}" dt="2021-09-15T13:44:41.371" v="188" actId="26606"/>
          <ac:spMkLst>
            <pc:docMk/>
            <pc:sldMk cId="3456284161" sldId="260"/>
            <ac:spMk id="12" creationId="{0009AC7F-1347-41C8-8BEB-47473A21A696}"/>
          </ac:spMkLst>
        </pc:spChg>
        <pc:graphicFrameChg chg="add mod modGraphic">
          <ac:chgData name="Dorine van Maanen - Pieterse" userId="cacc454b-d957-47df-b9f4-8da234db2a59" providerId="ADAL" clId="{64411E83-408C-4362-8C79-8567882941EF}" dt="2021-10-18T12:12:09.687" v="1519" actId="1076"/>
          <ac:graphicFrameMkLst>
            <pc:docMk/>
            <pc:sldMk cId="3456284161" sldId="260"/>
            <ac:graphicFrameMk id="7" creationId="{B0608AE9-84FD-4B67-8E99-8C66C895D985}"/>
          </ac:graphicFrameMkLst>
        </pc:graphicFrameChg>
      </pc:sldChg>
      <pc:sldChg chg="addSp delSp modSp new mod ord setBg">
        <pc:chgData name="Dorine van Maanen - Pieterse" userId="cacc454b-d957-47df-b9f4-8da234db2a59" providerId="ADAL" clId="{64411E83-408C-4362-8C79-8567882941EF}" dt="2021-10-05T10:06:41.175" v="1300"/>
        <pc:sldMkLst>
          <pc:docMk/>
          <pc:sldMk cId="2146543068" sldId="261"/>
        </pc:sldMkLst>
        <pc:spChg chg="mod">
          <ac:chgData name="Dorine van Maanen - Pieterse" userId="cacc454b-d957-47df-b9f4-8da234db2a59" providerId="ADAL" clId="{64411E83-408C-4362-8C79-8567882941EF}" dt="2021-09-15T13:57:51.314" v="426" actId="5793"/>
          <ac:spMkLst>
            <pc:docMk/>
            <pc:sldMk cId="2146543068" sldId="261"/>
            <ac:spMk id="2" creationId="{DAA40C54-49E4-4370-A40C-0C4A3D8CA475}"/>
          </ac:spMkLst>
        </pc:spChg>
        <pc:spChg chg="del mo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3" creationId="{7B0A8AA1-F569-4250-9E4D-DC4479A0E117}"/>
          </ac:spMkLst>
        </pc:spChg>
        <pc:spChg chg="add mod">
          <ac:chgData name="Dorine van Maanen - Pieterse" userId="cacc454b-d957-47df-b9f4-8da234db2a59" providerId="ADAL" clId="{64411E83-408C-4362-8C79-8567882941EF}" dt="2021-09-15T13:55:30.164" v="408" actId="1076"/>
          <ac:spMkLst>
            <pc:docMk/>
            <pc:sldMk cId="2146543068" sldId="261"/>
            <ac:spMk id="6" creationId="{FAD226C4-C9DC-48B6-A5AC-78B40635A7B2}"/>
          </ac:spMkLst>
        </pc:spChg>
        <pc:spChg chg="add del">
          <ac:chgData name="Dorine van Maanen - Pieterse" userId="cacc454b-d957-47df-b9f4-8da234db2a59" providerId="ADAL" clId="{64411E83-408C-4362-8C79-8567882941EF}" dt="2021-09-15T13:53:55.164" v="404" actId="26606"/>
          <ac:spMkLst>
            <pc:docMk/>
            <pc:sldMk cId="2146543068" sldId="261"/>
            <ac:spMk id="9" creationId="{78DAC5EB-CB66-4144-944F-FCA082908508}"/>
          </ac:spMkLst>
        </pc:spChg>
        <pc:spChg chg="add del">
          <ac:chgData name="Dorine van Maanen - Pieterse" userId="cacc454b-d957-47df-b9f4-8da234db2a59" providerId="ADAL" clId="{64411E83-408C-4362-8C79-8567882941EF}" dt="2021-09-15T13:53:55.164" v="404" actId="26606"/>
          <ac:spMkLst>
            <pc:docMk/>
            <pc:sldMk cId="2146543068" sldId="261"/>
            <ac:spMk id="11" creationId="{2596F992-698C-48C0-9D89-70DA4CE927EF}"/>
          </ac:spMkLst>
        </pc:spChg>
        <pc:spChg chg="add del">
          <ac:chgData name="Dorine van Maanen - Pieterse" userId="cacc454b-d957-47df-b9f4-8da234db2a59" providerId="ADAL" clId="{64411E83-408C-4362-8C79-8567882941EF}" dt="2021-09-15T13:53:55.164" v="404" actId="26606"/>
          <ac:spMkLst>
            <pc:docMk/>
            <pc:sldMk cId="2146543068" sldId="261"/>
            <ac:spMk id="13" creationId="{86B7A620-47FC-4678-9F07-D291E9CD578E}"/>
          </ac:spMkLst>
        </pc:spChg>
        <pc:spChg chg="add del">
          <ac:chgData name="Dorine van Maanen - Pieterse" userId="cacc454b-d957-47df-b9f4-8da234db2a59" providerId="ADAL" clId="{64411E83-408C-4362-8C79-8567882941EF}" dt="2021-09-15T13:53:55.164" v="404" actId="26606"/>
          <ac:spMkLst>
            <pc:docMk/>
            <pc:sldMk cId="2146543068" sldId="261"/>
            <ac:spMk id="15" creationId="{D4CE6113-16AE-4250-8027-F864DE5BC338}"/>
          </ac:spMkLst>
        </pc:spChg>
        <pc:spChg chg="ad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17" creationId="{A2F10B26-073B-4B10-8AAA-161242DD82B0}"/>
          </ac:spMkLst>
        </pc:spChg>
        <pc:spChg chg="ad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18" creationId="{BD4C0BBB-0042-4603-A226-6117F3FD5B3C}"/>
          </ac:spMkLst>
        </pc:spChg>
        <pc:spChg chg="ad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19" creationId="{610DBBC7-698F-4A54-B1CB-A99F9CC356DF}"/>
          </ac:spMkLst>
        </pc:spChg>
        <pc:spChg chg="ad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20" creationId="{EC44F520-2598-460E-9F91-B02F60830CA2}"/>
          </ac:spMkLst>
        </pc:spChg>
        <pc:spChg chg="ad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21" creationId="{579BBB12-9455-421B-86B2-0EA77520230B}"/>
          </ac:spMkLst>
        </pc:spChg>
        <pc:spChg chg="ad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22" creationId="{8F1DA978-2FF0-4E09-976F-91C6D4AA5270}"/>
          </ac:spMkLst>
        </pc:spChg>
        <pc:spChg chg="add">
          <ac:chgData name="Dorine van Maanen - Pieterse" userId="cacc454b-d957-47df-b9f4-8da234db2a59" providerId="ADAL" clId="{64411E83-408C-4362-8C79-8567882941EF}" dt="2021-09-15T13:53:55.180" v="405" actId="26606"/>
          <ac:spMkLst>
            <pc:docMk/>
            <pc:sldMk cId="2146543068" sldId="261"/>
            <ac:spMk id="23" creationId="{0EC398C5-5C2E-4038-9DB3-DE2B5A9BEFFB}"/>
          </ac:spMkLst>
        </pc:spChg>
        <pc:graphicFrameChg chg="add del mod modGraphic">
          <ac:chgData name="Dorine van Maanen - Pieterse" userId="cacc454b-d957-47df-b9f4-8da234db2a59" providerId="ADAL" clId="{64411E83-408C-4362-8C79-8567882941EF}" dt="2021-09-15T13:57:38.770" v="414" actId="478"/>
          <ac:graphicFrameMkLst>
            <pc:docMk/>
            <pc:sldMk cId="2146543068" sldId="261"/>
            <ac:graphicFrameMk id="5" creationId="{E7FCC674-17CB-4082-AAB9-AA7679C496EB}"/>
          </ac:graphicFrameMkLst>
        </pc:graphicFrameChg>
        <pc:picChg chg="add mod">
          <ac:chgData name="Dorine van Maanen - Pieterse" userId="cacc454b-d957-47df-b9f4-8da234db2a59" providerId="ADAL" clId="{64411E83-408C-4362-8C79-8567882941EF}" dt="2021-09-15T13:53:55.180" v="405" actId="26606"/>
          <ac:picMkLst>
            <pc:docMk/>
            <pc:sldMk cId="2146543068" sldId="261"/>
            <ac:picMk id="4" creationId="{5061790C-EED8-4CA1-991F-694581456038}"/>
          </ac:picMkLst>
        </pc:picChg>
      </pc:sldChg>
      <pc:sldChg chg="addSp delSp modSp new del mod ord setBg">
        <pc:chgData name="Dorine van Maanen - Pieterse" userId="cacc454b-d957-47df-b9f4-8da234db2a59" providerId="ADAL" clId="{64411E83-408C-4362-8C79-8567882941EF}" dt="2021-10-05T10:19:59.608" v="1411" actId="47"/>
        <pc:sldMkLst>
          <pc:docMk/>
          <pc:sldMk cId="2953377603" sldId="262"/>
        </pc:sldMkLst>
        <pc:spChg chg="mod">
          <ac:chgData name="Dorine van Maanen - Pieterse" userId="cacc454b-d957-47df-b9f4-8da234db2a59" providerId="ADAL" clId="{64411E83-408C-4362-8C79-8567882941EF}" dt="2021-09-22T18:13:39.739" v="1297" actId="20577"/>
          <ac:spMkLst>
            <pc:docMk/>
            <pc:sldMk cId="2953377603" sldId="262"/>
            <ac:spMk id="2" creationId="{152CB5DD-ADBB-439B-AA7B-C97F7D5F7259}"/>
          </ac:spMkLst>
        </pc:spChg>
        <pc:spChg chg="mod ord">
          <ac:chgData name="Dorine van Maanen - Pieterse" userId="cacc454b-d957-47df-b9f4-8da234db2a59" providerId="ADAL" clId="{64411E83-408C-4362-8C79-8567882941EF}" dt="2021-10-05T10:15:10.341" v="1380"/>
          <ac:spMkLst>
            <pc:docMk/>
            <pc:sldMk cId="2953377603" sldId="262"/>
            <ac:spMk id="3" creationId="{E0A22951-C563-4A19-B17B-04AA24248B01}"/>
          </ac:spMkLst>
        </pc:spChg>
        <pc:spChg chg="add del">
          <ac:chgData name="Dorine van Maanen - Pieterse" userId="cacc454b-d957-47df-b9f4-8da234db2a59" providerId="ADAL" clId="{64411E83-408C-4362-8C79-8567882941EF}" dt="2021-09-15T14:52:05.373" v="1273" actId="26606"/>
          <ac:spMkLst>
            <pc:docMk/>
            <pc:sldMk cId="2953377603" sldId="262"/>
            <ac:spMk id="8" creationId="{45C5CC17-FF17-43CF-B073-D9051465D5CC}"/>
          </ac:spMkLst>
        </pc:spChg>
        <pc:spChg chg="add del">
          <ac:chgData name="Dorine van Maanen - Pieterse" userId="cacc454b-d957-47df-b9f4-8da234db2a59" providerId="ADAL" clId="{64411E83-408C-4362-8C79-8567882941EF}" dt="2021-09-15T14:52:05.373" v="1273" actId="26606"/>
          <ac:spMkLst>
            <pc:docMk/>
            <pc:sldMk cId="2953377603" sldId="262"/>
            <ac:spMk id="10" creationId="{1EBE2DDC-0D14-44E6-A1AB-2EEC09507435}"/>
          </ac:spMkLst>
        </pc:spChg>
        <pc:spChg chg="add del">
          <ac:chgData name="Dorine van Maanen - Pieterse" userId="cacc454b-d957-47df-b9f4-8da234db2a59" providerId="ADAL" clId="{64411E83-408C-4362-8C79-8567882941EF}" dt="2021-09-15T14:52:05.373" v="1273" actId="26606"/>
          <ac:spMkLst>
            <pc:docMk/>
            <pc:sldMk cId="2953377603" sldId="262"/>
            <ac:spMk id="12" creationId="{A8543D98-0AA2-43B4-B508-DC1DB7F3DC9A}"/>
          </ac:spMkLst>
        </pc:spChg>
        <pc:spChg chg="add del">
          <ac:chgData name="Dorine van Maanen - Pieterse" userId="cacc454b-d957-47df-b9f4-8da234db2a59" providerId="ADAL" clId="{64411E83-408C-4362-8C79-8567882941EF}" dt="2021-09-15T14:52:05.373" v="1273" actId="26606"/>
          <ac:spMkLst>
            <pc:docMk/>
            <pc:sldMk cId="2953377603" sldId="262"/>
            <ac:spMk id="14" creationId="{89723C1D-9A1A-465B-8164-483BF5426613}"/>
          </ac:spMkLst>
        </pc:spChg>
        <pc:spChg chg="add del">
          <ac:chgData name="Dorine van Maanen - Pieterse" userId="cacc454b-d957-47df-b9f4-8da234db2a59" providerId="ADAL" clId="{64411E83-408C-4362-8C79-8567882941EF}" dt="2021-09-15T14:52:05.373" v="1273" actId="26606"/>
          <ac:spMkLst>
            <pc:docMk/>
            <pc:sldMk cId="2953377603" sldId="262"/>
            <ac:spMk id="16" creationId="{A6680484-5F73-4078-85C2-415205B1A4C0}"/>
          </ac:spMkLst>
        </pc:spChg>
        <pc:spChg chg="add del">
          <ac:chgData name="Dorine van Maanen - Pieterse" userId="cacc454b-d957-47df-b9f4-8da234db2a59" providerId="ADAL" clId="{64411E83-408C-4362-8C79-8567882941EF}" dt="2021-09-15T14:52:56.383" v="1275" actId="26606"/>
          <ac:spMkLst>
            <pc:docMk/>
            <pc:sldMk cId="2953377603" sldId="262"/>
            <ac:spMk id="71" creationId="{50D1C5B3-B60D-4696-AE60-100D5EC8AB5D}"/>
          </ac:spMkLst>
        </pc:spChg>
        <pc:spChg chg="add del">
          <ac:chgData name="Dorine van Maanen - Pieterse" userId="cacc454b-d957-47df-b9f4-8da234db2a59" providerId="ADAL" clId="{64411E83-408C-4362-8C79-8567882941EF}" dt="2021-09-15T14:52:56.383" v="1275" actId="26606"/>
          <ac:spMkLst>
            <pc:docMk/>
            <pc:sldMk cId="2953377603" sldId="262"/>
            <ac:spMk id="73" creationId="{AA6849DF-0565-4BBD-ABA5-DE1ABE1CCA3B}"/>
          </ac:spMkLst>
        </pc:spChg>
        <pc:spChg chg="add del">
          <ac:chgData name="Dorine van Maanen - Pieterse" userId="cacc454b-d957-47df-b9f4-8da234db2a59" providerId="ADAL" clId="{64411E83-408C-4362-8C79-8567882941EF}" dt="2021-09-15T14:52:56.383" v="1275" actId="26606"/>
          <ac:spMkLst>
            <pc:docMk/>
            <pc:sldMk cId="2953377603" sldId="262"/>
            <ac:spMk id="75" creationId="{2D5DA368-8AC9-41F6-99BB-6BA0C6E7DEE3}"/>
          </ac:spMkLst>
        </pc:spChg>
        <pc:spChg chg="add del">
          <ac:chgData name="Dorine van Maanen - Pieterse" userId="cacc454b-d957-47df-b9f4-8da234db2a59" providerId="ADAL" clId="{64411E83-408C-4362-8C79-8567882941EF}" dt="2021-09-15T14:52:56.383" v="1275" actId="26606"/>
          <ac:spMkLst>
            <pc:docMk/>
            <pc:sldMk cId="2953377603" sldId="262"/>
            <ac:spMk id="77" creationId="{42820EC4-55F0-48FC-B7E6-3E7F5DE343E4}"/>
          </ac:spMkLst>
        </pc:spChg>
        <pc:spChg chg="add">
          <ac:chgData name="Dorine van Maanen - Pieterse" userId="cacc454b-d957-47df-b9f4-8da234db2a59" providerId="ADAL" clId="{64411E83-408C-4362-8C79-8567882941EF}" dt="2021-09-15T14:52:56.383" v="1275" actId="26606"/>
          <ac:spMkLst>
            <pc:docMk/>
            <pc:sldMk cId="2953377603" sldId="262"/>
            <ac:spMk id="137" creationId="{74A2086D-A81F-48A2-9CB9-51F15EA5C613}"/>
          </ac:spMkLst>
        </pc:spChg>
        <pc:spChg chg="add">
          <ac:chgData name="Dorine van Maanen - Pieterse" userId="cacc454b-d957-47df-b9f4-8da234db2a59" providerId="ADAL" clId="{64411E83-408C-4362-8C79-8567882941EF}" dt="2021-09-15T14:52:56.383" v="1275" actId="26606"/>
          <ac:spMkLst>
            <pc:docMk/>
            <pc:sldMk cId="2953377603" sldId="262"/>
            <ac:spMk id="139" creationId="{05A6AEE4-B4D1-4DB4-BBBA-E1E216C0A0C6}"/>
          </ac:spMkLst>
        </pc:spChg>
        <pc:spChg chg="add">
          <ac:chgData name="Dorine van Maanen - Pieterse" userId="cacc454b-d957-47df-b9f4-8da234db2a59" providerId="ADAL" clId="{64411E83-408C-4362-8C79-8567882941EF}" dt="2021-09-15T14:52:56.383" v="1275" actId="26606"/>
          <ac:spMkLst>
            <pc:docMk/>
            <pc:sldMk cId="2953377603" sldId="262"/>
            <ac:spMk id="141" creationId="{09872824-132D-4FD3-B66A-D070EFD0AAF2}"/>
          </ac:spMkLst>
        </pc:spChg>
        <pc:picChg chg="add del mod ord">
          <ac:chgData name="Dorine van Maanen - Pieterse" userId="cacc454b-d957-47df-b9f4-8da234db2a59" providerId="ADAL" clId="{64411E83-408C-4362-8C79-8567882941EF}" dt="2021-10-05T10:16:10.497" v="1388" actId="21"/>
          <ac:picMkLst>
            <pc:docMk/>
            <pc:sldMk cId="2953377603" sldId="262"/>
            <ac:picMk id="4" creationId="{391D0BCE-7CB5-4F52-B6C3-851190D44972}"/>
          </ac:picMkLst>
        </pc:picChg>
        <pc:picChg chg="add del mod">
          <ac:chgData name="Dorine van Maanen - Pieterse" userId="cacc454b-d957-47df-b9f4-8da234db2a59" providerId="ADAL" clId="{64411E83-408C-4362-8C79-8567882941EF}" dt="2021-10-05T10:16:27.701" v="1391" actId="21"/>
          <ac:picMkLst>
            <pc:docMk/>
            <pc:sldMk cId="2953377603" sldId="262"/>
            <ac:picMk id="5" creationId="{5BF9D8D0-4507-4831-8D16-DEC99693057A}"/>
          </ac:picMkLst>
        </pc:picChg>
        <pc:picChg chg="add del mod">
          <ac:chgData name="Dorine van Maanen - Pieterse" userId="cacc454b-d957-47df-b9f4-8da234db2a59" providerId="ADAL" clId="{64411E83-408C-4362-8C79-8567882941EF}" dt="2021-10-05T10:15:58.775" v="1386" actId="21"/>
          <ac:picMkLst>
            <pc:docMk/>
            <pc:sldMk cId="2953377603" sldId="262"/>
            <ac:picMk id="4098" creationId="{FE3D3DED-C017-43AD-8E37-0E35059C6C71}"/>
          </ac:picMkLst>
        </pc:picChg>
        <pc:picChg chg="add del mod ord">
          <ac:chgData name="Dorine van Maanen - Pieterse" userId="cacc454b-d957-47df-b9f4-8da234db2a59" providerId="ADAL" clId="{64411E83-408C-4362-8C79-8567882941EF}" dt="2021-10-05T10:15:45.929" v="1384" actId="21"/>
          <ac:picMkLst>
            <pc:docMk/>
            <pc:sldMk cId="2953377603" sldId="262"/>
            <ac:picMk id="4100" creationId="{C2FDA1C8-7AD9-4897-860C-323C89A0FBE8}"/>
          </ac:picMkLst>
        </pc:picChg>
        <pc:picChg chg="add del mod">
          <ac:chgData name="Dorine van Maanen - Pieterse" userId="cacc454b-d957-47df-b9f4-8da234db2a59" providerId="ADAL" clId="{64411E83-408C-4362-8C79-8567882941EF}" dt="2021-10-05T10:16:48.699" v="1394" actId="21"/>
          <ac:picMkLst>
            <pc:docMk/>
            <pc:sldMk cId="2953377603" sldId="262"/>
            <ac:picMk id="4102" creationId="{07C74396-7B94-47F9-BDCE-BA56E78BA12D}"/>
          </ac:picMkLst>
        </pc:picChg>
      </pc:sldChg>
      <pc:sldChg chg="addSp modSp new mod setBg">
        <pc:chgData name="Dorine van Maanen - Pieterse" userId="cacc454b-d957-47df-b9f4-8da234db2a59" providerId="ADAL" clId="{64411E83-408C-4362-8C79-8567882941EF}" dt="2021-09-15T14:33:55.602" v="1018" actId="27636"/>
        <pc:sldMkLst>
          <pc:docMk/>
          <pc:sldMk cId="4029399197" sldId="263"/>
        </pc:sldMkLst>
        <pc:spChg chg="mod">
          <ac:chgData name="Dorine van Maanen - Pieterse" userId="cacc454b-d957-47df-b9f4-8da234db2a59" providerId="ADAL" clId="{64411E83-408C-4362-8C79-8567882941EF}" dt="2021-09-15T14:26:10.569" v="648" actId="26606"/>
          <ac:spMkLst>
            <pc:docMk/>
            <pc:sldMk cId="4029399197" sldId="263"/>
            <ac:spMk id="2" creationId="{85AC77AE-1D01-4658-8A4E-F9998CD30482}"/>
          </ac:spMkLst>
        </pc:spChg>
        <pc:spChg chg="mod">
          <ac:chgData name="Dorine van Maanen - Pieterse" userId="cacc454b-d957-47df-b9f4-8da234db2a59" providerId="ADAL" clId="{64411E83-408C-4362-8C79-8567882941EF}" dt="2021-09-15T14:33:55.602" v="1018" actId="27636"/>
          <ac:spMkLst>
            <pc:docMk/>
            <pc:sldMk cId="4029399197" sldId="263"/>
            <ac:spMk id="3" creationId="{980BE54C-FA86-4BD9-ABCA-A46384F73F70}"/>
          </ac:spMkLst>
        </pc:spChg>
        <pc:spChg chg="add">
          <ac:chgData name="Dorine van Maanen - Pieterse" userId="cacc454b-d957-47df-b9f4-8da234db2a59" providerId="ADAL" clId="{64411E83-408C-4362-8C79-8567882941EF}" dt="2021-09-15T14:26:10.569" v="648" actId="26606"/>
          <ac:spMkLst>
            <pc:docMk/>
            <pc:sldMk cId="4029399197" sldId="263"/>
            <ac:spMk id="8" creationId="{45C5CC17-FF17-43CF-B073-D9051465D5CC}"/>
          </ac:spMkLst>
        </pc:spChg>
        <pc:spChg chg="add">
          <ac:chgData name="Dorine van Maanen - Pieterse" userId="cacc454b-d957-47df-b9f4-8da234db2a59" providerId="ADAL" clId="{64411E83-408C-4362-8C79-8567882941EF}" dt="2021-09-15T14:26:10.569" v="648" actId="26606"/>
          <ac:spMkLst>
            <pc:docMk/>
            <pc:sldMk cId="4029399197" sldId="263"/>
            <ac:spMk id="10" creationId="{1EBE2DDC-0D14-44E6-A1AB-2EEC09507435}"/>
          </ac:spMkLst>
        </pc:spChg>
        <pc:spChg chg="add">
          <ac:chgData name="Dorine van Maanen - Pieterse" userId="cacc454b-d957-47df-b9f4-8da234db2a59" providerId="ADAL" clId="{64411E83-408C-4362-8C79-8567882941EF}" dt="2021-09-15T14:26:10.569" v="648" actId="26606"/>
          <ac:spMkLst>
            <pc:docMk/>
            <pc:sldMk cId="4029399197" sldId="263"/>
            <ac:spMk id="12" creationId="{A8543D98-0AA2-43B4-B508-DC1DB7F3DC9A}"/>
          </ac:spMkLst>
        </pc:spChg>
        <pc:spChg chg="add">
          <ac:chgData name="Dorine van Maanen - Pieterse" userId="cacc454b-d957-47df-b9f4-8da234db2a59" providerId="ADAL" clId="{64411E83-408C-4362-8C79-8567882941EF}" dt="2021-09-15T14:26:10.569" v="648" actId="26606"/>
          <ac:spMkLst>
            <pc:docMk/>
            <pc:sldMk cId="4029399197" sldId="263"/>
            <ac:spMk id="14" creationId="{89723C1D-9A1A-465B-8164-483BF5426613}"/>
          </ac:spMkLst>
        </pc:spChg>
        <pc:spChg chg="add">
          <ac:chgData name="Dorine van Maanen - Pieterse" userId="cacc454b-d957-47df-b9f4-8da234db2a59" providerId="ADAL" clId="{64411E83-408C-4362-8C79-8567882941EF}" dt="2021-09-15T14:26:10.569" v="648" actId="26606"/>
          <ac:spMkLst>
            <pc:docMk/>
            <pc:sldMk cId="4029399197" sldId="263"/>
            <ac:spMk id="16" creationId="{A6680484-5F73-4078-85C2-415205B1A4C0}"/>
          </ac:spMkLst>
        </pc:spChg>
      </pc:sldChg>
      <pc:sldChg chg="addSp modSp new del mod setBg">
        <pc:chgData name="Dorine van Maanen - Pieterse" userId="cacc454b-d957-47df-b9f4-8da234db2a59" providerId="ADAL" clId="{64411E83-408C-4362-8C79-8567882941EF}" dt="2021-10-05T10:13:05.585" v="1375" actId="47"/>
        <pc:sldMkLst>
          <pc:docMk/>
          <pc:sldMk cId="1763222344" sldId="264"/>
        </pc:sldMkLst>
        <pc:spChg chg="mod">
          <ac:chgData name="Dorine van Maanen - Pieterse" userId="cacc454b-d957-47df-b9f4-8da234db2a59" providerId="ADAL" clId="{64411E83-408C-4362-8C79-8567882941EF}" dt="2021-10-05T10:08:30.285" v="1308" actId="20577"/>
          <ac:spMkLst>
            <pc:docMk/>
            <pc:sldMk cId="1763222344" sldId="264"/>
            <ac:spMk id="2" creationId="{FAEADEB4-D341-48E7-8228-3D74EB83A84F}"/>
          </ac:spMkLst>
        </pc:spChg>
        <pc:spChg chg="mod">
          <ac:chgData name="Dorine van Maanen - Pieterse" userId="cacc454b-d957-47df-b9f4-8da234db2a59" providerId="ADAL" clId="{64411E83-408C-4362-8C79-8567882941EF}" dt="2021-10-05T10:10:41.565" v="1358" actId="21"/>
          <ac:spMkLst>
            <pc:docMk/>
            <pc:sldMk cId="1763222344" sldId="264"/>
            <ac:spMk id="3" creationId="{AEA1BFD5-4A12-4477-998D-02A263FE6C8A}"/>
          </ac:spMkLst>
        </pc:spChg>
        <pc:spChg chg="add">
          <ac:chgData name="Dorine van Maanen - Pieterse" userId="cacc454b-d957-47df-b9f4-8da234db2a59" providerId="ADAL" clId="{64411E83-408C-4362-8C79-8567882941EF}" dt="2021-09-15T14:40:02.311" v="1213" actId="26606"/>
          <ac:spMkLst>
            <pc:docMk/>
            <pc:sldMk cId="1763222344" sldId="264"/>
            <ac:spMk id="8" creationId="{8BEAC55E-FD3E-4A90-B4E2-D197D8038366}"/>
          </ac:spMkLst>
        </pc:spChg>
        <pc:spChg chg="add">
          <ac:chgData name="Dorine van Maanen - Pieterse" userId="cacc454b-d957-47df-b9f4-8da234db2a59" providerId="ADAL" clId="{64411E83-408C-4362-8C79-8567882941EF}" dt="2021-09-15T14:40:02.311" v="1213" actId="26606"/>
          <ac:spMkLst>
            <pc:docMk/>
            <pc:sldMk cId="1763222344" sldId="264"/>
            <ac:spMk id="10" creationId="{282DCAD1-D7F2-4CA8-960C-526B7DB37A82}"/>
          </ac:spMkLst>
        </pc:spChg>
        <pc:spChg chg="add">
          <ac:chgData name="Dorine van Maanen - Pieterse" userId="cacc454b-d957-47df-b9f4-8da234db2a59" providerId="ADAL" clId="{64411E83-408C-4362-8C79-8567882941EF}" dt="2021-09-15T14:40:02.311" v="1213" actId="26606"/>
          <ac:spMkLst>
            <pc:docMk/>
            <pc:sldMk cId="1763222344" sldId="264"/>
            <ac:spMk id="12" creationId="{0009AC7F-1347-41C8-8BEB-47473A21A696}"/>
          </ac:spMkLst>
        </pc:spChg>
      </pc:sldChg>
      <pc:sldChg chg="new del">
        <pc:chgData name="Dorine van Maanen - Pieterse" userId="cacc454b-d957-47df-b9f4-8da234db2a59" providerId="ADAL" clId="{64411E83-408C-4362-8C79-8567882941EF}" dt="2021-09-15T14:44:24.055" v="1217" actId="47"/>
        <pc:sldMkLst>
          <pc:docMk/>
          <pc:sldMk cId="1310107318" sldId="265"/>
        </pc:sldMkLst>
      </pc:sldChg>
      <pc:sldChg chg="addSp delSp modSp new mod setBg">
        <pc:chgData name="Dorine van Maanen - Pieterse" userId="cacc454b-d957-47df-b9f4-8da234db2a59" providerId="ADAL" clId="{64411E83-408C-4362-8C79-8567882941EF}" dt="2021-09-15T14:46:27.951" v="1241" actId="26606"/>
        <pc:sldMkLst>
          <pc:docMk/>
          <pc:sldMk cId="3310571271" sldId="265"/>
        </pc:sldMkLst>
        <pc:spChg chg="mod">
          <ac:chgData name="Dorine van Maanen - Pieterse" userId="cacc454b-d957-47df-b9f4-8da234db2a59" providerId="ADAL" clId="{64411E83-408C-4362-8C79-8567882941EF}" dt="2021-09-15T14:46:27.951" v="1241" actId="26606"/>
          <ac:spMkLst>
            <pc:docMk/>
            <pc:sldMk cId="3310571271" sldId="265"/>
            <ac:spMk id="2" creationId="{A5DB026F-85FD-47B7-9187-06FD4E9DDE69}"/>
          </ac:spMkLst>
        </pc:spChg>
        <pc:spChg chg="del mod">
          <ac:chgData name="Dorine van Maanen - Pieterse" userId="cacc454b-d957-47df-b9f4-8da234db2a59" providerId="ADAL" clId="{64411E83-408C-4362-8C79-8567882941EF}" dt="2021-09-15T14:46:27.951" v="1241" actId="26606"/>
          <ac:spMkLst>
            <pc:docMk/>
            <pc:sldMk cId="3310571271" sldId="265"/>
            <ac:spMk id="3" creationId="{4F89B713-0A88-4176-9515-A7437D2C0D5F}"/>
          </ac:spMkLst>
        </pc:spChg>
        <pc:spChg chg="add">
          <ac:chgData name="Dorine van Maanen - Pieterse" userId="cacc454b-d957-47df-b9f4-8da234db2a59" providerId="ADAL" clId="{64411E83-408C-4362-8C79-8567882941EF}" dt="2021-09-15T14:46:27.951" v="1241" actId="26606"/>
          <ac:spMkLst>
            <pc:docMk/>
            <pc:sldMk cId="3310571271" sldId="265"/>
            <ac:spMk id="9" creationId="{040BF4A1-714C-419E-A19F-578DE93BE02F}"/>
          </ac:spMkLst>
        </pc:spChg>
        <pc:spChg chg="add">
          <ac:chgData name="Dorine van Maanen - Pieterse" userId="cacc454b-d957-47df-b9f4-8da234db2a59" providerId="ADAL" clId="{64411E83-408C-4362-8C79-8567882941EF}" dt="2021-09-15T14:46:27.951" v="1241" actId="26606"/>
          <ac:spMkLst>
            <pc:docMk/>
            <pc:sldMk cId="3310571271" sldId="265"/>
            <ac:spMk id="11" creationId="{2F91A9BD-D57F-4941-931F-40597AB37017}"/>
          </ac:spMkLst>
        </pc:spChg>
        <pc:spChg chg="add">
          <ac:chgData name="Dorine van Maanen - Pieterse" userId="cacc454b-d957-47df-b9f4-8da234db2a59" providerId="ADAL" clId="{64411E83-408C-4362-8C79-8567882941EF}" dt="2021-09-15T14:46:27.951" v="1241" actId="26606"/>
          <ac:spMkLst>
            <pc:docMk/>
            <pc:sldMk cId="3310571271" sldId="265"/>
            <ac:spMk id="13" creationId="{C54DB264-9467-4730-B9E9-C9A97DD66920}"/>
          </ac:spMkLst>
        </pc:spChg>
        <pc:spChg chg="add">
          <ac:chgData name="Dorine van Maanen - Pieterse" userId="cacc454b-d957-47df-b9f4-8da234db2a59" providerId="ADAL" clId="{64411E83-408C-4362-8C79-8567882941EF}" dt="2021-09-15T14:46:27.951" v="1241" actId="26606"/>
          <ac:spMkLst>
            <pc:docMk/>
            <pc:sldMk cId="3310571271" sldId="265"/>
            <ac:spMk id="15" creationId="{BB097F88-2120-47B4-B891-5B28F66BBD4A}"/>
          </ac:spMkLst>
        </pc:spChg>
        <pc:spChg chg="add">
          <ac:chgData name="Dorine van Maanen - Pieterse" userId="cacc454b-d957-47df-b9f4-8da234db2a59" providerId="ADAL" clId="{64411E83-408C-4362-8C79-8567882941EF}" dt="2021-09-15T14:46:27.951" v="1241" actId="26606"/>
          <ac:spMkLst>
            <pc:docMk/>
            <pc:sldMk cId="3310571271" sldId="265"/>
            <ac:spMk id="17" creationId="{BF9338F5-05AB-4DC5-BD1C-1A9F26C38A7A}"/>
          </ac:spMkLst>
        </pc:spChg>
        <pc:graphicFrameChg chg="add">
          <ac:chgData name="Dorine van Maanen - Pieterse" userId="cacc454b-d957-47df-b9f4-8da234db2a59" providerId="ADAL" clId="{64411E83-408C-4362-8C79-8567882941EF}" dt="2021-09-15T14:46:27.951" v="1241" actId="26606"/>
          <ac:graphicFrameMkLst>
            <pc:docMk/>
            <pc:sldMk cId="3310571271" sldId="265"/>
            <ac:graphicFrameMk id="5" creationId="{71BB20E9-6F57-47EC-A6DF-082758C46003}"/>
          </ac:graphicFrameMkLst>
        </pc:graphicFrameChg>
      </pc:sldChg>
      <pc:sldChg chg="modSp new mod ord">
        <pc:chgData name="Dorine van Maanen - Pieterse" userId="cacc454b-d957-47df-b9f4-8da234db2a59" providerId="ADAL" clId="{64411E83-408C-4362-8C79-8567882941EF}" dt="2021-10-05T10:07:31.372" v="1304"/>
        <pc:sldMkLst>
          <pc:docMk/>
          <pc:sldMk cId="320040988" sldId="266"/>
        </pc:sldMkLst>
        <pc:spChg chg="mod">
          <ac:chgData name="Dorine van Maanen - Pieterse" userId="cacc454b-d957-47df-b9f4-8da234db2a59" providerId="ADAL" clId="{64411E83-408C-4362-8C79-8567882941EF}" dt="2021-09-22T18:12:59.998" v="1295" actId="20577"/>
          <ac:spMkLst>
            <pc:docMk/>
            <pc:sldMk cId="320040988" sldId="266"/>
            <ac:spMk id="2" creationId="{FED2772A-F6ED-4D2B-AA2D-A36DFD038930}"/>
          </ac:spMkLst>
        </pc:spChg>
        <pc:spChg chg="mod">
          <ac:chgData name="Dorine van Maanen - Pieterse" userId="cacc454b-d957-47df-b9f4-8da234db2a59" providerId="ADAL" clId="{64411E83-408C-4362-8C79-8567882941EF}" dt="2021-09-22T18:13:28.777" v="1296" actId="5793"/>
          <ac:spMkLst>
            <pc:docMk/>
            <pc:sldMk cId="320040988" sldId="266"/>
            <ac:spMk id="3" creationId="{896F877C-D39A-4047-B633-20EDD49F7699}"/>
          </ac:spMkLst>
        </pc:spChg>
      </pc:sldChg>
      <pc:sldChg chg="addSp delSp modSp add del mod">
        <pc:chgData name="Dorine van Maanen - Pieterse" userId="cacc454b-d957-47df-b9f4-8da234db2a59" providerId="ADAL" clId="{64411E83-408C-4362-8C79-8567882941EF}" dt="2021-10-05T10:19:56.687" v="1410" actId="47"/>
        <pc:sldMkLst>
          <pc:docMk/>
          <pc:sldMk cId="773281716" sldId="267"/>
        </pc:sldMkLst>
        <pc:spChg chg="mod">
          <ac:chgData name="Dorine van Maanen - Pieterse" userId="cacc454b-d957-47df-b9f4-8da234db2a59" providerId="ADAL" clId="{64411E83-408C-4362-8C79-8567882941EF}" dt="2021-10-05T10:15:32.824" v="1383" actId="5793"/>
          <ac:spMkLst>
            <pc:docMk/>
            <pc:sldMk cId="773281716" sldId="267"/>
            <ac:spMk id="13" creationId="{204A735A-D71F-4CE9-B72C-CA9F9E7263A9}"/>
          </ac:spMkLst>
        </pc:spChg>
        <pc:picChg chg="add del mod">
          <ac:chgData name="Dorine van Maanen - Pieterse" userId="cacc454b-d957-47df-b9f4-8da234db2a59" providerId="ADAL" clId="{64411E83-408C-4362-8C79-8567882941EF}" dt="2021-10-05T10:19:30.778" v="1405" actId="21"/>
          <ac:picMkLst>
            <pc:docMk/>
            <pc:sldMk cId="773281716" sldId="267"/>
            <ac:picMk id="3" creationId="{4B4A637E-3DD7-4587-B5AB-3E02E93099AE}"/>
          </ac:picMkLst>
        </pc:picChg>
        <pc:picChg chg="add mod">
          <ac:chgData name="Dorine van Maanen - Pieterse" userId="cacc454b-d957-47df-b9f4-8da234db2a59" providerId="ADAL" clId="{64411E83-408C-4362-8C79-8567882941EF}" dt="2021-10-05T10:16:53.959" v="1395" actId="1076"/>
          <ac:picMkLst>
            <pc:docMk/>
            <pc:sldMk cId="773281716" sldId="267"/>
            <ac:picMk id="9" creationId="{278523E5-9DB6-4C02-BB05-BA6667840ECB}"/>
          </ac:picMkLst>
        </pc:picChg>
        <pc:picChg chg="add mod">
          <ac:chgData name="Dorine van Maanen - Pieterse" userId="cacc454b-d957-47df-b9f4-8da234db2a59" providerId="ADAL" clId="{64411E83-408C-4362-8C79-8567882941EF}" dt="2021-10-05T10:16:04.450" v="1387"/>
          <ac:picMkLst>
            <pc:docMk/>
            <pc:sldMk cId="773281716" sldId="267"/>
            <ac:picMk id="10" creationId="{6D42FAAF-3796-400E-B8FC-D8D7F2F5DDA4}"/>
          </ac:picMkLst>
        </pc:picChg>
        <pc:picChg chg="add del mod">
          <ac:chgData name="Dorine van Maanen - Pieterse" userId="cacc454b-d957-47df-b9f4-8da234db2a59" providerId="ADAL" clId="{64411E83-408C-4362-8C79-8567882941EF}" dt="2021-10-05T10:19:07.841" v="1402" actId="21"/>
          <ac:picMkLst>
            <pc:docMk/>
            <pc:sldMk cId="773281716" sldId="267"/>
            <ac:picMk id="12" creationId="{C12D0F52-664B-4D45-BF15-6F2EEF2DF7D7}"/>
          </ac:picMkLst>
        </pc:picChg>
        <pc:picChg chg="add mod">
          <ac:chgData name="Dorine van Maanen - Pieterse" userId="cacc454b-d957-47df-b9f4-8da234db2a59" providerId="ADAL" clId="{64411E83-408C-4362-8C79-8567882941EF}" dt="2021-10-05T10:17:01.572" v="1397" actId="1076"/>
          <ac:picMkLst>
            <pc:docMk/>
            <pc:sldMk cId="773281716" sldId="267"/>
            <ac:picMk id="14" creationId="{B3BB1491-9930-4635-847F-830513B71758}"/>
          </ac:picMkLst>
        </pc:picChg>
      </pc:sldChg>
      <pc:sldChg chg="addSp delSp modSp add mod ord">
        <pc:chgData name="Dorine van Maanen - Pieterse" userId="cacc454b-d957-47df-b9f4-8da234db2a59" providerId="ADAL" clId="{64411E83-408C-4362-8C79-8567882941EF}" dt="2022-05-17T13:18:57.673" v="1608" actId="1076"/>
        <pc:sldMkLst>
          <pc:docMk/>
          <pc:sldMk cId="2198374249" sldId="268"/>
        </pc:sldMkLst>
        <pc:spChg chg="mod">
          <ac:chgData name="Dorine van Maanen - Pieterse" userId="cacc454b-d957-47df-b9f4-8da234db2a59" providerId="ADAL" clId="{64411E83-408C-4362-8C79-8567882941EF}" dt="2022-05-17T13:18:47.011" v="1607" actId="20577"/>
          <ac:spMkLst>
            <pc:docMk/>
            <pc:sldMk cId="2198374249" sldId="268"/>
            <ac:spMk id="2" creationId="{86A0249C-C4D4-4E59-94A6-257A815B9CC7}"/>
          </ac:spMkLst>
        </pc:spChg>
        <pc:spChg chg="del mod">
          <ac:chgData name="Dorine van Maanen - Pieterse" userId="cacc454b-d957-47df-b9f4-8da234db2a59" providerId="ADAL" clId="{64411E83-408C-4362-8C79-8567882941EF}" dt="2021-10-05T10:19:19.639" v="1403"/>
          <ac:spMkLst>
            <pc:docMk/>
            <pc:sldMk cId="2198374249" sldId="268"/>
            <ac:spMk id="3" creationId="{3F9FF929-2AFC-40E4-9880-5C1B102CD055}"/>
          </ac:spMkLst>
        </pc:spChg>
        <pc:spChg chg="add mod">
          <ac:chgData name="Dorine van Maanen - Pieterse" userId="cacc454b-d957-47df-b9f4-8da234db2a59" providerId="ADAL" clId="{64411E83-408C-4362-8C79-8567882941EF}" dt="2021-10-05T10:18:47.438" v="1401"/>
          <ac:spMkLst>
            <pc:docMk/>
            <pc:sldMk cId="2198374249" sldId="268"/>
            <ac:spMk id="9" creationId="{D5D86B3D-B2CA-44C8-A85A-3B0E9D659939}"/>
          </ac:spMkLst>
        </pc:spChg>
        <pc:spChg chg="add mod">
          <ac:chgData name="Dorine van Maanen - Pieterse" userId="cacc454b-d957-47df-b9f4-8da234db2a59" providerId="ADAL" clId="{64411E83-408C-4362-8C79-8567882941EF}" dt="2021-10-05T10:18:47.438" v="1401"/>
          <ac:spMkLst>
            <pc:docMk/>
            <pc:sldMk cId="2198374249" sldId="268"/>
            <ac:spMk id="11" creationId="{BDB48D5E-ED32-49FA-8A3B-1A852C701E1E}"/>
          </ac:spMkLst>
        </pc:spChg>
        <pc:graphicFrameChg chg="modGraphic">
          <ac:chgData name="Dorine van Maanen - Pieterse" userId="cacc454b-d957-47df-b9f4-8da234db2a59" providerId="ADAL" clId="{64411E83-408C-4362-8C79-8567882941EF}" dt="2021-10-05T10:23:38.395" v="1516" actId="20577"/>
          <ac:graphicFrameMkLst>
            <pc:docMk/>
            <pc:sldMk cId="2198374249" sldId="268"/>
            <ac:graphicFrameMk id="7" creationId="{B0608AE9-84FD-4B67-8E99-8C66C895D985}"/>
          </ac:graphicFrameMkLst>
        </pc:graphicFrameChg>
        <pc:picChg chg="add mod">
          <ac:chgData name="Dorine van Maanen - Pieterse" userId="cacc454b-d957-47df-b9f4-8da234db2a59" providerId="ADAL" clId="{64411E83-408C-4362-8C79-8567882941EF}" dt="2021-10-05T10:19:22.575" v="1404" actId="1076"/>
          <ac:picMkLst>
            <pc:docMk/>
            <pc:sldMk cId="2198374249" sldId="268"/>
            <ac:picMk id="4" creationId="{9E605DF6-38BD-45A9-84BF-E75F64418B7E}"/>
          </ac:picMkLst>
        </pc:picChg>
        <pc:picChg chg="add mod">
          <ac:chgData name="Dorine van Maanen - Pieterse" userId="cacc454b-d957-47df-b9f4-8da234db2a59" providerId="ADAL" clId="{64411E83-408C-4362-8C79-8567882941EF}" dt="2021-10-05T10:23:43.886" v="1517" actId="1076"/>
          <ac:picMkLst>
            <pc:docMk/>
            <pc:sldMk cId="2198374249" sldId="268"/>
            <ac:picMk id="5" creationId="{148B444F-8953-4069-ADED-E26354E2DD48}"/>
          </ac:picMkLst>
        </pc:picChg>
        <pc:picChg chg="add mod">
          <ac:chgData name="Dorine van Maanen - Pieterse" userId="cacc454b-d957-47df-b9f4-8da234db2a59" providerId="ADAL" clId="{64411E83-408C-4362-8C79-8567882941EF}" dt="2022-05-17T13:18:57.673" v="1608" actId="1076"/>
          <ac:picMkLst>
            <pc:docMk/>
            <pc:sldMk cId="2198374249" sldId="268"/>
            <ac:picMk id="13" creationId="{884B575C-13A6-41B2-98D7-B139E7B4FA7A}"/>
          </ac:picMkLst>
        </pc:picChg>
        <pc:picChg chg="add mod">
          <ac:chgData name="Dorine van Maanen - Pieterse" userId="cacc454b-d957-47df-b9f4-8da234db2a59" providerId="ADAL" clId="{64411E83-408C-4362-8C79-8567882941EF}" dt="2021-10-05T10:18:47.438" v="1401"/>
          <ac:picMkLst>
            <pc:docMk/>
            <pc:sldMk cId="2198374249" sldId="268"/>
            <ac:picMk id="14" creationId="{E6126806-98F1-4063-BCD1-DDD036ECC931}"/>
          </ac:picMkLst>
        </pc:picChg>
        <pc:picChg chg="add mod">
          <ac:chgData name="Dorine van Maanen - Pieterse" userId="cacc454b-d957-47df-b9f4-8da234db2a59" providerId="ADAL" clId="{64411E83-408C-4362-8C79-8567882941EF}" dt="2021-10-05T10:18:47.438" v="1401"/>
          <ac:picMkLst>
            <pc:docMk/>
            <pc:sldMk cId="2198374249" sldId="268"/>
            <ac:picMk id="15" creationId="{93E6A1A9-4131-4911-A07A-736E0E721194}"/>
          </ac:picMkLst>
        </pc:picChg>
      </pc:sldChg>
      <pc:sldChg chg="modSp new mod">
        <pc:chgData name="Dorine van Maanen - Pieterse" userId="cacc454b-d957-47df-b9f4-8da234db2a59" providerId="ADAL" clId="{64411E83-408C-4362-8C79-8567882941EF}" dt="2022-05-19T05:46:26.254" v="1622" actId="20577"/>
        <pc:sldMkLst>
          <pc:docMk/>
          <pc:sldMk cId="1042884609" sldId="269"/>
        </pc:sldMkLst>
        <pc:spChg chg="mod">
          <ac:chgData name="Dorine van Maanen - Pieterse" userId="cacc454b-d957-47df-b9f4-8da234db2a59" providerId="ADAL" clId="{64411E83-408C-4362-8C79-8567882941EF}" dt="2022-05-19T05:46:26.254" v="1622" actId="20577"/>
          <ac:spMkLst>
            <pc:docMk/>
            <pc:sldMk cId="1042884609" sldId="269"/>
            <ac:spMk id="2" creationId="{AB49D7DD-210E-4B4F-AFF0-373899AFD28C}"/>
          </ac:spMkLst>
        </pc:spChg>
        <pc:spChg chg="mod">
          <ac:chgData name="Dorine van Maanen - Pieterse" userId="cacc454b-d957-47df-b9f4-8da234db2a59" providerId="ADAL" clId="{64411E83-408C-4362-8C79-8567882941EF}" dt="2022-05-19T05:46:10.528" v="1611"/>
          <ac:spMkLst>
            <pc:docMk/>
            <pc:sldMk cId="1042884609" sldId="269"/>
            <ac:spMk id="3" creationId="{BB98563E-CD97-4DFF-BD44-97D4D6599A06}"/>
          </ac:spMkLst>
        </pc:spChg>
      </pc:sldChg>
      <pc:sldChg chg="modSp new mod">
        <pc:chgData name="Dorine van Maanen - Pieterse" userId="cacc454b-d957-47df-b9f4-8da234db2a59" providerId="ADAL" clId="{64411E83-408C-4362-8C79-8567882941EF}" dt="2022-05-19T05:51:27.985" v="2042" actId="20577"/>
        <pc:sldMkLst>
          <pc:docMk/>
          <pc:sldMk cId="259489298" sldId="270"/>
        </pc:sldMkLst>
        <pc:spChg chg="mod">
          <ac:chgData name="Dorine van Maanen - Pieterse" userId="cacc454b-d957-47df-b9f4-8da234db2a59" providerId="ADAL" clId="{64411E83-408C-4362-8C79-8567882941EF}" dt="2022-05-19T05:48:22.973" v="1659" actId="20577"/>
          <ac:spMkLst>
            <pc:docMk/>
            <pc:sldMk cId="259489298" sldId="270"/>
            <ac:spMk id="2" creationId="{75F44F23-8D9E-4750-AAD0-473AF3AA030D}"/>
          </ac:spMkLst>
        </pc:spChg>
        <pc:spChg chg="mod">
          <ac:chgData name="Dorine van Maanen - Pieterse" userId="cacc454b-d957-47df-b9f4-8da234db2a59" providerId="ADAL" clId="{64411E83-408C-4362-8C79-8567882941EF}" dt="2022-05-19T05:51:27.985" v="2042" actId="20577"/>
          <ac:spMkLst>
            <pc:docMk/>
            <pc:sldMk cId="259489298" sldId="270"/>
            <ac:spMk id="3" creationId="{35303C4D-4535-4D23-A048-FD4A01EF7D7D}"/>
          </ac:spMkLst>
        </pc:spChg>
      </pc:sldChg>
      <pc:sldMasterChg chg="del delSldLayout">
        <pc:chgData name="Dorine van Maanen - Pieterse" userId="cacc454b-d957-47df-b9f4-8da234db2a59" providerId="ADAL" clId="{64411E83-408C-4362-8C79-8567882941EF}" dt="2021-09-15T13:32:57.757" v="54" actId="26606"/>
        <pc:sldMasterMkLst>
          <pc:docMk/>
          <pc:sldMasterMk cId="1387016478" sldId="2147483648"/>
        </pc:sldMasterMkLst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4225042234" sldId="2147483649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1284447521" sldId="2147483650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4010146921" sldId="2147483651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3525759025" sldId="2147483652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207772173" sldId="2147483653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1410979873" sldId="2147483654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1780688761" sldId="2147483655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965117964" sldId="2147483656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887919645" sldId="2147483657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3451345990" sldId="2147483658"/>
          </pc:sldLayoutMkLst>
        </pc:sldLayoutChg>
        <pc:sldLayoutChg chg="del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1387016478" sldId="2147483648"/>
            <pc:sldLayoutMk cId="2900989491" sldId="2147483659"/>
          </pc:sldLayoutMkLst>
        </pc:sldLayoutChg>
      </pc:sldMasterChg>
      <pc:sldMasterChg chg="add addSldLayout">
        <pc:chgData name="Dorine van Maanen - Pieterse" userId="cacc454b-d957-47df-b9f4-8da234db2a59" providerId="ADAL" clId="{64411E83-408C-4362-8C79-8567882941EF}" dt="2021-09-15T13:32:57.757" v="54" actId="26606"/>
        <pc:sldMasterMkLst>
          <pc:docMk/>
          <pc:sldMasterMk cId="2807062386" sldId="2147483673"/>
        </pc:sldMasterMkLst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1898078007" sldId="2147483662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2037000964" sldId="2147483663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4244444261" sldId="2147483664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3826675861" sldId="2147483665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3352635153" sldId="2147483666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3316861621" sldId="2147483667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1254248680" sldId="2147483668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1420431041" sldId="2147483669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4125885915" sldId="2147483670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4242950816" sldId="2147483671"/>
          </pc:sldLayoutMkLst>
        </pc:sldLayoutChg>
        <pc:sldLayoutChg chg="add">
          <pc:chgData name="Dorine van Maanen - Pieterse" userId="cacc454b-d957-47df-b9f4-8da234db2a59" providerId="ADAL" clId="{64411E83-408C-4362-8C79-8567882941EF}" dt="2021-09-15T13:32:57.757" v="54" actId="26606"/>
          <pc:sldLayoutMkLst>
            <pc:docMk/>
            <pc:sldMasterMk cId="2807062386" sldId="2147483673"/>
            <pc:sldLayoutMk cId="1286825327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441B4-E811-4E0B-98B1-E457156F2A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34FF36-3440-45EA-8FC3-E7EBC20D6C73}">
      <dgm:prSet/>
      <dgm:spPr/>
      <dgm:t>
        <a:bodyPr/>
        <a:lstStyle/>
        <a:p>
          <a:r>
            <a:rPr lang="nl-NL" b="0" i="0"/>
            <a:t>Laat je zien dat je in je werkzaamheden prioriteiten kunt stellen en taken kunt delegeren.</a:t>
          </a:r>
          <a:endParaRPr lang="en-US"/>
        </a:p>
      </dgm:t>
    </dgm:pt>
    <dgm:pt modelId="{AA3B57A6-8426-4084-A3FF-40B579730123}" type="parTrans" cxnId="{FAC0DFF4-65BE-4179-BEE9-AD2414E8BF96}">
      <dgm:prSet/>
      <dgm:spPr/>
      <dgm:t>
        <a:bodyPr/>
        <a:lstStyle/>
        <a:p>
          <a:endParaRPr lang="en-US"/>
        </a:p>
      </dgm:t>
    </dgm:pt>
    <dgm:pt modelId="{D2494F51-13B2-474B-A56D-00E16D114F76}" type="sibTrans" cxnId="{FAC0DFF4-65BE-4179-BEE9-AD2414E8BF96}">
      <dgm:prSet/>
      <dgm:spPr/>
      <dgm:t>
        <a:bodyPr/>
        <a:lstStyle/>
        <a:p>
          <a:endParaRPr lang="en-US"/>
        </a:p>
      </dgm:t>
    </dgm:pt>
    <dgm:pt modelId="{3B164675-4F1D-4145-8369-169486D29267}">
      <dgm:prSet/>
      <dgm:spPr/>
      <dgm:t>
        <a:bodyPr/>
        <a:lstStyle/>
        <a:p>
          <a:r>
            <a:rPr lang="nl-NL" b="0" i="0"/>
            <a:t>Verwoord je jouw keuzes van prioriteren en delegeren met onderbouwde argumenten.</a:t>
          </a:r>
          <a:endParaRPr lang="en-US"/>
        </a:p>
      </dgm:t>
    </dgm:pt>
    <dgm:pt modelId="{54614151-FFE0-42A5-BE3B-0E471DB7CDB0}" type="parTrans" cxnId="{3F91DCBE-BCB9-43B5-8645-E25EF40C293D}">
      <dgm:prSet/>
      <dgm:spPr/>
      <dgm:t>
        <a:bodyPr/>
        <a:lstStyle/>
        <a:p>
          <a:endParaRPr lang="en-US"/>
        </a:p>
      </dgm:t>
    </dgm:pt>
    <dgm:pt modelId="{4BF7BC23-72E4-4D19-AEEF-2193095B7CC7}" type="sibTrans" cxnId="{3F91DCBE-BCB9-43B5-8645-E25EF40C293D}">
      <dgm:prSet/>
      <dgm:spPr/>
      <dgm:t>
        <a:bodyPr/>
        <a:lstStyle/>
        <a:p>
          <a:endParaRPr lang="en-US"/>
        </a:p>
      </dgm:t>
    </dgm:pt>
    <dgm:pt modelId="{6A9D4816-B1CE-4581-80C7-99A1EDA5FEE0}" type="pres">
      <dgm:prSet presAssocID="{C1D441B4-E811-4E0B-98B1-E457156F2AB2}" presName="linear" presStyleCnt="0">
        <dgm:presLayoutVars>
          <dgm:animLvl val="lvl"/>
          <dgm:resizeHandles val="exact"/>
        </dgm:presLayoutVars>
      </dgm:prSet>
      <dgm:spPr/>
    </dgm:pt>
    <dgm:pt modelId="{6D091202-522D-4EC3-9827-137C6F78A8B5}" type="pres">
      <dgm:prSet presAssocID="{5A34FF36-3440-45EA-8FC3-E7EBC20D6C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715E43-7692-4B59-A707-3F903F788DE8}" type="pres">
      <dgm:prSet presAssocID="{D2494F51-13B2-474B-A56D-00E16D114F76}" presName="spacer" presStyleCnt="0"/>
      <dgm:spPr/>
    </dgm:pt>
    <dgm:pt modelId="{404C3632-5BC3-49B8-9540-2BD7B1E7605B}" type="pres">
      <dgm:prSet presAssocID="{3B164675-4F1D-4145-8369-169486D2926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7160083-3EA1-40F5-B7FB-6BE274F3D1A0}" type="presOf" srcId="{C1D441B4-E811-4E0B-98B1-E457156F2AB2}" destId="{6A9D4816-B1CE-4581-80C7-99A1EDA5FEE0}" srcOrd="0" destOrd="0" presId="urn:microsoft.com/office/officeart/2005/8/layout/vList2"/>
    <dgm:cxn modelId="{CB1ED79A-95EA-4229-985D-F677F759AD53}" type="presOf" srcId="{5A34FF36-3440-45EA-8FC3-E7EBC20D6C73}" destId="{6D091202-522D-4EC3-9827-137C6F78A8B5}" srcOrd="0" destOrd="0" presId="urn:microsoft.com/office/officeart/2005/8/layout/vList2"/>
    <dgm:cxn modelId="{3F91DCBE-BCB9-43B5-8645-E25EF40C293D}" srcId="{C1D441B4-E811-4E0B-98B1-E457156F2AB2}" destId="{3B164675-4F1D-4145-8369-169486D29267}" srcOrd="1" destOrd="0" parTransId="{54614151-FFE0-42A5-BE3B-0E471DB7CDB0}" sibTransId="{4BF7BC23-72E4-4D19-AEEF-2193095B7CC7}"/>
    <dgm:cxn modelId="{4D3667CB-39AA-4E4B-B841-98F229BB3044}" type="presOf" srcId="{3B164675-4F1D-4145-8369-169486D29267}" destId="{404C3632-5BC3-49B8-9540-2BD7B1E7605B}" srcOrd="0" destOrd="0" presId="urn:microsoft.com/office/officeart/2005/8/layout/vList2"/>
    <dgm:cxn modelId="{FAC0DFF4-65BE-4179-BEE9-AD2414E8BF96}" srcId="{C1D441B4-E811-4E0B-98B1-E457156F2AB2}" destId="{5A34FF36-3440-45EA-8FC3-E7EBC20D6C73}" srcOrd="0" destOrd="0" parTransId="{AA3B57A6-8426-4084-A3FF-40B579730123}" sibTransId="{D2494F51-13B2-474B-A56D-00E16D114F76}"/>
    <dgm:cxn modelId="{B05C334E-648B-4D0C-A5F6-2FFDB5435E50}" type="presParOf" srcId="{6A9D4816-B1CE-4581-80C7-99A1EDA5FEE0}" destId="{6D091202-522D-4EC3-9827-137C6F78A8B5}" srcOrd="0" destOrd="0" presId="urn:microsoft.com/office/officeart/2005/8/layout/vList2"/>
    <dgm:cxn modelId="{BA0D3F63-7B8E-4606-8DD4-54FF0FFC502D}" type="presParOf" srcId="{6A9D4816-B1CE-4581-80C7-99A1EDA5FEE0}" destId="{13715E43-7692-4B59-A707-3F903F788DE8}" srcOrd="1" destOrd="0" presId="urn:microsoft.com/office/officeart/2005/8/layout/vList2"/>
    <dgm:cxn modelId="{F1A8FD9C-0019-4068-8DDD-22B2E0E4FC46}" type="presParOf" srcId="{6A9D4816-B1CE-4581-80C7-99A1EDA5FEE0}" destId="{404C3632-5BC3-49B8-9540-2BD7B1E760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91202-522D-4EC3-9827-137C6F78A8B5}">
      <dsp:nvSpPr>
        <dsp:cNvPr id="0" name=""/>
        <dsp:cNvSpPr/>
      </dsp:nvSpPr>
      <dsp:spPr>
        <a:xfrm>
          <a:off x="0" y="11249"/>
          <a:ext cx="7240146" cy="2895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b="0" i="0" kern="1200"/>
            <a:t>Laat je zien dat je in je werkzaamheden prioriteiten kunt stellen en taken kunt delegeren.</a:t>
          </a:r>
          <a:endParaRPr lang="en-US" sz="4500" kern="1200"/>
        </a:p>
      </dsp:txBody>
      <dsp:txXfrm>
        <a:off x="141359" y="152608"/>
        <a:ext cx="6957428" cy="2613032"/>
      </dsp:txXfrm>
    </dsp:sp>
    <dsp:sp modelId="{404C3632-5BC3-49B8-9540-2BD7B1E7605B}">
      <dsp:nvSpPr>
        <dsp:cNvPr id="0" name=""/>
        <dsp:cNvSpPr/>
      </dsp:nvSpPr>
      <dsp:spPr>
        <a:xfrm>
          <a:off x="0" y="3036599"/>
          <a:ext cx="7240146" cy="2895750"/>
        </a:xfrm>
        <a:prstGeom prst="roundRect">
          <a:avLst/>
        </a:prstGeom>
        <a:solidFill>
          <a:schemeClr val="accent2">
            <a:hueOff val="1457666"/>
            <a:satOff val="-5598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b="0" i="0" kern="1200"/>
            <a:t>Verwoord je jouw keuzes van prioriteren en delegeren met onderbouwde argumenten.</a:t>
          </a:r>
          <a:endParaRPr lang="en-US" sz="4500" kern="1200"/>
        </a:p>
      </dsp:txBody>
      <dsp:txXfrm>
        <a:off x="141359" y="3177958"/>
        <a:ext cx="6957428" cy="261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8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3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May 19,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70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rieretijger.nl/functioneren/professionele-vaardigheden/eigen-werk-organiseren/prioriteiten-stell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WwtA7ELL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rieretijger.nl/functioneren/professionele-eigenschappen/verantwoordelij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95E87F-866A-4AF1-B43F-583BCAB72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1" y="2920878"/>
            <a:ext cx="6292690" cy="2992576"/>
          </a:xfrm>
        </p:spPr>
        <p:txBody>
          <a:bodyPr anchor="t">
            <a:normAutofit/>
          </a:bodyPr>
          <a:lstStyle/>
          <a:p>
            <a:pPr algn="l"/>
            <a:r>
              <a:rPr lang="nl-NL">
                <a:solidFill>
                  <a:schemeClr val="bg1"/>
                </a:solidFill>
              </a:rPr>
              <a:t>Planmatig zorgverlenen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D7211D-30D0-4324-B6F3-AE5E57540B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20151" y="1017038"/>
            <a:ext cx="5392495" cy="1248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Inleiding e-</a:t>
            </a:r>
            <a:r>
              <a:rPr kumimoji="0" lang="nl-NL" altLang="nl-NL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en les 1: Prioriteren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nl-NL" altLang="nl-NL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Niveau 4, leerjaar 4</a:t>
            </a:r>
            <a:endParaRPr kumimoji="0" lang="nl-NL" altLang="nl-N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nl-NL" altLang="nl-NL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F179A5-504A-4475-987C-E38DC4F3F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3" r="23225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2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647DB-3024-4792-AE06-EC128026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868785" cy="1556724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>
                <a:effectLst/>
              </a:rPr>
            </a:br>
            <a:br>
              <a:rPr lang="en-US">
                <a:effectLst/>
              </a:rPr>
            </a:br>
            <a:endParaRPr lang="en-US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04A735A-D71F-4CE9-B72C-CA9F9E7263A9}"/>
              </a:ext>
            </a:extLst>
          </p:cNvPr>
          <p:cNvSpPr txBox="1"/>
          <p:nvPr/>
        </p:nvSpPr>
        <p:spPr>
          <a:xfrm>
            <a:off x="457200" y="772160"/>
            <a:ext cx="6783186" cy="48993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De </a:t>
            </a:r>
            <a:r>
              <a:rPr lang="en-US" sz="1600" b="0" i="0" dirty="0" err="1">
                <a:effectLst/>
              </a:rPr>
              <a:t>groep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wordt</a:t>
            </a:r>
            <a:r>
              <a:rPr lang="en-US" sz="1600" b="0" i="0" dirty="0">
                <a:effectLst/>
              </a:rPr>
              <a:t> in </a:t>
            </a:r>
            <a:r>
              <a:rPr lang="en-US" sz="1600" b="0" i="0" dirty="0" err="1">
                <a:effectLst/>
              </a:rPr>
              <a:t>subgroepen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verdeeld</a:t>
            </a:r>
            <a:r>
              <a:rPr lang="en-US" sz="1600" b="0" i="0" dirty="0">
                <a:effectLst/>
              </a:rPr>
              <a:t> van 4 </a:t>
            </a:r>
            <a:r>
              <a:rPr lang="en-US" sz="1600" b="0" i="0" dirty="0" err="1">
                <a:effectLst/>
              </a:rPr>
              <a:t>personen</a:t>
            </a:r>
            <a:endParaRPr lang="en-US" sz="1600" b="0" i="0" dirty="0">
              <a:effectLst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b="0" i="0" dirty="0">
              <a:effectLst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 docent </a:t>
            </a:r>
            <a:r>
              <a:rPr lang="en-US" sz="1600" dirty="0" err="1"/>
              <a:t>deelt</a:t>
            </a:r>
            <a:r>
              <a:rPr lang="en-US" sz="1600" dirty="0"/>
              <a:t> </a:t>
            </a:r>
            <a:r>
              <a:rPr lang="en-US" sz="1600" dirty="0" err="1"/>
              <a:t>deze</a:t>
            </a:r>
            <a:r>
              <a:rPr lang="en-US" sz="1600" dirty="0"/>
              <a:t> PPT met </a:t>
            </a:r>
            <a:r>
              <a:rPr lang="en-US" sz="1600" dirty="0" err="1"/>
              <a:t>jullie</a:t>
            </a:r>
            <a:r>
              <a:rPr lang="en-US" sz="1600" dirty="0"/>
              <a:t> via teams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b="0" i="0" dirty="0">
              <a:effectLst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Bestudeer</a:t>
            </a:r>
            <a:r>
              <a:rPr lang="en-US" sz="1600" dirty="0"/>
              <a:t> met </a:t>
            </a:r>
            <a:r>
              <a:rPr lang="en-US" sz="1600" dirty="0" err="1"/>
              <a:t>elkaar</a:t>
            </a:r>
            <a:r>
              <a:rPr lang="en-US" sz="1600" dirty="0"/>
              <a:t> </a:t>
            </a:r>
            <a:r>
              <a:rPr lang="en-US" sz="1600" dirty="0" err="1"/>
              <a:t>theorie</a:t>
            </a:r>
            <a:r>
              <a:rPr lang="en-US" sz="1600" dirty="0"/>
              <a:t> over de </a:t>
            </a:r>
            <a:r>
              <a:rPr lang="en-US" sz="1600" dirty="0" err="1"/>
              <a:t>vier</a:t>
            </a:r>
            <a:r>
              <a:rPr lang="en-US" sz="1600" dirty="0"/>
              <a:t> </a:t>
            </a:r>
            <a:r>
              <a:rPr lang="en-US" sz="1600" dirty="0" err="1"/>
              <a:t>kwadranten</a:t>
            </a:r>
            <a:r>
              <a:rPr lang="en-US" sz="1600" dirty="0"/>
              <a:t> op de </a:t>
            </a:r>
            <a:r>
              <a:rPr lang="en-US" sz="1600" dirty="0" err="1"/>
              <a:t>volgende</a:t>
            </a:r>
            <a:r>
              <a:rPr lang="en-US" sz="1600" dirty="0"/>
              <a:t> site: </a:t>
            </a:r>
            <a:r>
              <a:rPr lang="en-US" sz="1600" u="sng" dirty="0">
                <a:effectLst/>
                <a:hlinkClick r:id="rId2"/>
              </a:rPr>
              <a:t>http://www.carrieretijger.nl/functioneren/professionele-vaardigheden/eigen-werk-organiseren/prioriteiten-stellen</a:t>
            </a:r>
            <a:r>
              <a:rPr lang="en-US" sz="1600" u="sng" dirty="0">
                <a:effectLst/>
              </a:rPr>
              <a:t>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u="sng" dirty="0">
                <a:effectLst/>
              </a:rPr>
              <a:t>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Maak </a:t>
            </a:r>
            <a:r>
              <a:rPr lang="en-US" sz="1600" dirty="0" err="1">
                <a:effectLst/>
              </a:rPr>
              <a:t>een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eisenhouwer</a:t>
            </a:r>
            <a:r>
              <a:rPr lang="en-US" sz="1600" dirty="0">
                <a:effectLst/>
              </a:rPr>
              <a:t> schema in </a:t>
            </a:r>
            <a:r>
              <a:rPr lang="en-US" sz="1600" dirty="0" err="1">
                <a:effectLst/>
              </a:rPr>
              <a:t>een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worddocument</a:t>
            </a:r>
            <a:endParaRPr lang="en-US" sz="1600" dirty="0">
              <a:effectLst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b="0" i="0" dirty="0">
              <a:effectLst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Inventariseer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voorbeelden</a:t>
            </a:r>
            <a:r>
              <a:rPr lang="en-US" sz="1600" b="0" i="0" dirty="0">
                <a:effectLst/>
              </a:rPr>
              <a:t> met je </a:t>
            </a:r>
            <a:r>
              <a:rPr lang="en-US" sz="1600" b="0" i="0" dirty="0" err="1">
                <a:effectLst/>
              </a:rPr>
              <a:t>groep</a:t>
            </a:r>
            <a:r>
              <a:rPr lang="en-US" sz="1600" b="0" i="0" dirty="0">
                <a:effectLst/>
              </a:rPr>
              <a:t> die </a:t>
            </a:r>
            <a:r>
              <a:rPr lang="en-US" sz="1600" b="0" i="0" dirty="0" err="1">
                <a:effectLst/>
              </a:rPr>
              <a:t>jullie</a:t>
            </a:r>
            <a:r>
              <a:rPr lang="en-US" sz="1600" b="0" i="0" dirty="0">
                <a:effectLst/>
              </a:rPr>
              <a:t> mee </a:t>
            </a:r>
            <a:r>
              <a:rPr lang="en-US" sz="1600" b="0" i="0" dirty="0" err="1">
                <a:effectLst/>
              </a:rPr>
              <a:t>hebben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gemaakt</a:t>
            </a:r>
            <a:r>
              <a:rPr lang="en-US" sz="1600" b="0" i="0" dirty="0">
                <a:effectLst/>
              </a:rPr>
              <a:t> in de </a:t>
            </a:r>
            <a:r>
              <a:rPr lang="en-US" sz="1600" b="0" i="0" dirty="0" err="1">
                <a:effectLst/>
              </a:rPr>
              <a:t>praktijk</a:t>
            </a:r>
            <a:r>
              <a:rPr lang="en-US" sz="1600" b="0" i="0" dirty="0">
                <a:effectLst/>
              </a:rPr>
              <a:t>. </a:t>
            </a:r>
            <a:r>
              <a:rPr lang="en-US" sz="1600" b="0" i="0" dirty="0" err="1">
                <a:effectLst/>
              </a:rPr>
              <a:t>Vul</a:t>
            </a:r>
            <a:r>
              <a:rPr lang="en-US" sz="1600" b="0" i="0" dirty="0">
                <a:effectLst/>
              </a:rPr>
              <a:t> met </a:t>
            </a:r>
            <a:r>
              <a:rPr lang="en-US" sz="1600" b="0" i="0" dirty="0" err="1">
                <a:effectLst/>
              </a:rPr>
              <a:t>elkaar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hierover</a:t>
            </a:r>
            <a:r>
              <a:rPr lang="en-US" sz="1600" b="0" i="0" dirty="0">
                <a:effectLst/>
              </a:rPr>
              <a:t> het schema van </a:t>
            </a:r>
            <a:r>
              <a:rPr lang="en-US" sz="1600" b="0" i="0" dirty="0" err="1">
                <a:effectLst/>
              </a:rPr>
              <a:t>Eisenhouwer</a:t>
            </a:r>
            <a:r>
              <a:rPr lang="en-US" sz="1600" b="0" i="0" dirty="0">
                <a:effectLst/>
              </a:rPr>
              <a:t> in.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b="0" i="0" dirty="0">
              <a:effectLst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Bespreek</a:t>
            </a:r>
            <a:r>
              <a:rPr lang="en-US" sz="1600" dirty="0"/>
              <a:t> met </a:t>
            </a:r>
            <a:r>
              <a:rPr lang="en-US" sz="1600" dirty="0" err="1"/>
              <a:t>elkaar</a:t>
            </a:r>
            <a:r>
              <a:rPr lang="en-US" sz="1600" dirty="0"/>
              <a:t> </a:t>
            </a:r>
            <a:r>
              <a:rPr lang="en-US" sz="1600" dirty="0" err="1"/>
              <a:t>welke</a:t>
            </a:r>
            <a:r>
              <a:rPr lang="en-US" sz="1600" dirty="0"/>
              <a:t> taken je </a:t>
            </a:r>
            <a:r>
              <a:rPr lang="en-US" sz="1600" dirty="0" err="1"/>
              <a:t>wel</a:t>
            </a:r>
            <a:r>
              <a:rPr lang="en-US" sz="1600" dirty="0"/>
              <a:t> of </a:t>
            </a:r>
            <a:r>
              <a:rPr lang="en-US" sz="1600" dirty="0" err="1"/>
              <a:t>niet</a:t>
            </a:r>
            <a:r>
              <a:rPr lang="en-US" sz="1600" dirty="0"/>
              <a:t> </a:t>
            </a:r>
            <a:r>
              <a:rPr lang="en-US" sz="1600" dirty="0" err="1"/>
              <a:t>kunt</a:t>
            </a:r>
            <a:r>
              <a:rPr lang="en-US" sz="1600" dirty="0"/>
              <a:t> </a:t>
            </a:r>
            <a:r>
              <a:rPr lang="en-US" sz="1600" dirty="0" err="1"/>
              <a:t>delegeren</a:t>
            </a:r>
            <a:r>
              <a:rPr lang="en-US" sz="1600" dirty="0"/>
              <a:t> (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voorbeelden</a:t>
            </a:r>
            <a:r>
              <a:rPr lang="en-US" sz="1600" dirty="0"/>
              <a:t> </a:t>
            </a:r>
            <a:r>
              <a:rPr lang="en-US" sz="1600" dirty="0" err="1"/>
              <a:t>zie</a:t>
            </a:r>
            <a:r>
              <a:rPr lang="en-US" sz="1600" dirty="0"/>
              <a:t> </a:t>
            </a:r>
            <a:r>
              <a:rPr lang="en-US" sz="1600" dirty="0" err="1"/>
              <a:t>volgende</a:t>
            </a:r>
            <a:r>
              <a:rPr lang="en-US" sz="1600" dirty="0"/>
              <a:t> </a:t>
            </a:r>
            <a:r>
              <a:rPr lang="en-US" sz="1600" dirty="0" err="1"/>
              <a:t>dia</a:t>
            </a:r>
            <a:r>
              <a:rPr lang="en-US" sz="1600" dirty="0"/>
              <a:t>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E6ED53B-9419-4BF4-B29E-D7A79CD5A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nl-NL" alt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F7BB084-909B-4440-AB9B-9083BA294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88983"/>
              </p:ext>
            </p:extLst>
          </p:nvPr>
        </p:nvGraphicFramePr>
        <p:xfrm>
          <a:off x="7697585" y="2220206"/>
          <a:ext cx="4037216" cy="2531488"/>
        </p:xfrm>
        <a:graphic>
          <a:graphicData uri="http://schemas.openxmlformats.org/drawingml/2006/table">
            <a:tbl>
              <a:tblPr firstRow="1" bandRow="1"/>
              <a:tblGrid>
                <a:gridCol w="1606889">
                  <a:extLst>
                    <a:ext uri="{9D8B030D-6E8A-4147-A177-3AD203B41FA5}">
                      <a16:colId xmlns:a16="http://schemas.microsoft.com/office/drawing/2014/main" val="2432640461"/>
                    </a:ext>
                  </a:extLst>
                </a:gridCol>
                <a:gridCol w="1073522">
                  <a:extLst>
                    <a:ext uri="{9D8B030D-6E8A-4147-A177-3AD203B41FA5}">
                      <a16:colId xmlns:a16="http://schemas.microsoft.com/office/drawing/2014/main" val="3356066227"/>
                    </a:ext>
                  </a:extLst>
                </a:gridCol>
                <a:gridCol w="1356805">
                  <a:extLst>
                    <a:ext uri="{9D8B030D-6E8A-4147-A177-3AD203B41FA5}">
                      <a16:colId xmlns:a16="http://schemas.microsoft.com/office/drawing/2014/main" val="959176052"/>
                    </a:ext>
                  </a:extLst>
                </a:gridCol>
              </a:tblGrid>
              <a:tr h="1039873">
                <a:tc>
                  <a:txBody>
                    <a:bodyPr/>
                    <a:lstStyle/>
                    <a:p>
                      <a:pPr fontAlgn="t"/>
                      <a:r>
                        <a:rPr lang="nl-NL" sz="1900" dirty="0">
                          <a:effectLst/>
                        </a:rPr>
                        <a:t> 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900" dirty="0">
                          <a:effectLst/>
                        </a:rPr>
                        <a:t>Dringend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900" dirty="0">
                          <a:effectLst/>
                        </a:rPr>
                        <a:t>Niet dringend</a:t>
                      </a:r>
                      <a:br>
                        <a:rPr lang="nl-NL" sz="1900" dirty="0">
                          <a:effectLst/>
                        </a:rPr>
                      </a:br>
                      <a:endParaRPr lang="nl-NL" sz="1900" dirty="0">
                        <a:effectLst/>
                      </a:endParaRP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821331"/>
                  </a:ext>
                </a:extLst>
              </a:tr>
              <a:tr h="466669">
                <a:tc>
                  <a:txBody>
                    <a:bodyPr/>
                    <a:lstStyle/>
                    <a:p>
                      <a:pPr fontAlgn="t"/>
                      <a:r>
                        <a:rPr lang="nl-NL" sz="1900">
                          <a:effectLst/>
                        </a:rPr>
                        <a:t>Belangrijk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900" dirty="0">
                          <a:effectLst/>
                        </a:rPr>
                        <a:t>1 </a:t>
                      </a:r>
                    </a:p>
                    <a:p>
                      <a:pPr algn="ctr" fontAlgn="t"/>
                      <a:r>
                        <a:rPr lang="nl-NL" sz="1900" dirty="0">
                          <a:effectLst/>
                        </a:rPr>
                        <a:t>(doen)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900" dirty="0">
                          <a:effectLst/>
                        </a:rPr>
                        <a:t>3 (delegeren)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77100"/>
                  </a:ext>
                </a:extLst>
              </a:tr>
              <a:tr h="753271">
                <a:tc>
                  <a:txBody>
                    <a:bodyPr/>
                    <a:lstStyle/>
                    <a:p>
                      <a:pPr fontAlgn="t"/>
                      <a:r>
                        <a:rPr lang="nl-NL" sz="1900">
                          <a:effectLst/>
                        </a:rPr>
                        <a:t>Onbelangrijk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900" dirty="0">
                          <a:effectLst/>
                        </a:rPr>
                        <a:t>2 (plannen)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900" dirty="0">
                          <a:effectLst/>
                        </a:rPr>
                        <a:t>4</a:t>
                      </a:r>
                    </a:p>
                    <a:p>
                      <a:pPr algn="ctr" fontAlgn="t"/>
                      <a:r>
                        <a:rPr lang="nl-NL" sz="1900" dirty="0">
                          <a:effectLst/>
                        </a:rPr>
                        <a:t> (loslaten)</a:t>
                      </a:r>
                    </a:p>
                  </a:txBody>
                  <a:tcPr marL="79612" marR="79612" marT="79612" marB="79612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8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A0249C-C4D4-4E59-94A6-257A815B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199"/>
            <a:ext cx="9448800" cy="10613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 dirty="0">
                <a:solidFill>
                  <a:srgbClr val="FF0000"/>
                </a:solidFill>
              </a:rPr>
              <a:t>Voorbeelden van taken die je wel of niet kunt delegeren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E605DF6-38BD-45A9-84BF-E75F64418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9253" y="3635548"/>
            <a:ext cx="2280102" cy="22861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0608AE9-84FD-4B67-8E99-8C66C895D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35633"/>
              </p:ext>
            </p:extLst>
          </p:nvPr>
        </p:nvGraphicFramePr>
        <p:xfrm>
          <a:off x="7345681" y="1518556"/>
          <a:ext cx="4160520" cy="2651760"/>
        </p:xfrm>
        <a:graphic>
          <a:graphicData uri="http://schemas.openxmlformats.org/drawingml/2006/table">
            <a:tbl>
              <a:tblPr/>
              <a:tblGrid>
                <a:gridCol w="1386840">
                  <a:extLst>
                    <a:ext uri="{9D8B030D-6E8A-4147-A177-3AD203B41FA5}">
                      <a16:colId xmlns:a16="http://schemas.microsoft.com/office/drawing/2014/main" val="330132675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3508383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395129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 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dirty="0">
                          <a:effectLst/>
                        </a:rPr>
                        <a:t>Dringend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>
                          <a:effectLst/>
                        </a:rPr>
                        <a:t>Niet dringend</a:t>
                      </a:r>
                      <a:br>
                        <a:rPr lang="nl-NL">
                          <a:effectLst/>
                        </a:rPr>
                      </a:br>
                      <a:endParaRPr lang="nl-NL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321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Belangrijk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dirty="0">
                          <a:effectLst/>
                        </a:rPr>
                        <a:t>1 </a:t>
                      </a:r>
                    </a:p>
                    <a:p>
                      <a:pPr algn="ctr" fontAlgn="t"/>
                      <a:r>
                        <a:rPr lang="nl-NL" dirty="0">
                          <a:effectLst/>
                        </a:rPr>
                        <a:t>(doen)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dirty="0">
                          <a:effectLst/>
                        </a:rPr>
                        <a:t>2 </a:t>
                      </a:r>
                    </a:p>
                    <a:p>
                      <a:pPr algn="ctr" fontAlgn="t"/>
                      <a:r>
                        <a:rPr lang="nl-NL" dirty="0">
                          <a:effectLst/>
                        </a:rPr>
                        <a:t>(plannen)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175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Onbelangrijk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dirty="0">
                          <a:effectLst/>
                        </a:rPr>
                        <a:t>3 (delegeren)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dirty="0">
                          <a:effectLst/>
                        </a:rPr>
                        <a:t>4 </a:t>
                      </a:r>
                    </a:p>
                    <a:p>
                      <a:pPr algn="ctr" fontAlgn="t"/>
                      <a:r>
                        <a:rPr lang="nl-NL" dirty="0">
                          <a:effectLst/>
                        </a:rPr>
                        <a:t>(loslaten)</a:t>
                      </a:r>
                      <a:br>
                        <a:rPr lang="nl-NL" dirty="0">
                          <a:effectLst/>
                        </a:rPr>
                      </a:br>
                      <a:endParaRPr lang="nl-NL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597482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D5D86B3D-B2CA-44C8-A85A-3B0E9D659939}"/>
              </a:ext>
            </a:extLst>
          </p:cNvPr>
          <p:cNvSpPr txBox="1">
            <a:spLocks/>
          </p:cNvSpPr>
          <p:nvPr/>
        </p:nvSpPr>
        <p:spPr>
          <a:xfrm>
            <a:off x="1371600" y="457200"/>
            <a:ext cx="5868785" cy="15567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DB48D5E-ED32-49FA-8A3B-1A852C701E1E}"/>
              </a:ext>
            </a:extLst>
          </p:cNvPr>
          <p:cNvSpPr txBox="1"/>
          <p:nvPr/>
        </p:nvSpPr>
        <p:spPr>
          <a:xfrm>
            <a:off x="457200" y="772160"/>
            <a:ext cx="6783186" cy="48993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13" name="Picture 4" descr="Onder de douche - Werkhouding VVT">
            <a:extLst>
              <a:ext uri="{FF2B5EF4-FFF2-40B4-BE49-F238E27FC236}">
                <a16:creationId xmlns:a16="http://schemas.microsoft.com/office/drawing/2014/main" id="{884B575C-13A6-41B2-98D7-B139E7B4F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r="3" b="3"/>
          <a:stretch/>
        </p:blipFill>
        <p:spPr bwMode="auto">
          <a:xfrm>
            <a:off x="351905" y="1584804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7 tips om pauze te nemen om tijdsdruk in de zorg te verminderen |  Kennisplein Zorg voor Beter">
            <a:extLst>
              <a:ext uri="{FF2B5EF4-FFF2-40B4-BE49-F238E27FC236}">
                <a16:creationId xmlns:a16="http://schemas.microsoft.com/office/drawing/2014/main" id="{E6126806-98F1-4063-BCD1-DDD036ECC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3661558" y="181973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edden b en huidintegriteit - PDF Free Download">
            <a:extLst>
              <a:ext uri="{FF2B5EF4-FFF2-40B4-BE49-F238E27FC236}">
                <a16:creationId xmlns:a16="http://schemas.microsoft.com/office/drawing/2014/main" id="{93E6A1A9-4131-4911-A07A-736E0E72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9" y="3933984"/>
            <a:ext cx="2862482" cy="19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8B444F-8953-4069-ADED-E26354E2D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417" y="4199393"/>
            <a:ext cx="228010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7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DB026F-85FD-47B7-9187-06FD4E9D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nl-NL" sz="3200">
                <a:solidFill>
                  <a:schemeClr val="bg1"/>
                </a:solidFill>
              </a:rPr>
              <a:t>Lesdoelen, </a:t>
            </a:r>
            <a:r>
              <a:rPr lang="nl-NL" sz="32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Aan het eind van deze les:</a:t>
            </a:r>
            <a:br>
              <a:rPr lang="nl-NL" sz="32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endParaRPr lang="nl-NL" sz="3200">
              <a:solidFill>
                <a:schemeClr val="bg1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1BB20E9-6F57-47EC-A6DF-082758C46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345791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57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9D7DD-210E-4B4F-AFF0-373899AF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Prioriteren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98563E-CD97-4DFF-BD44-97D4D6599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Prioriteren is een 'jong' werkwoord en het betekent; aangeven wat het belangrijkste is en dus als eerste moet gebeuren. (Bron: http://onze taal.nl/taaladvies/prioriteren)</a:t>
            </a:r>
          </a:p>
          <a:p>
            <a:r>
              <a:rPr lang="nl-NL" dirty="0"/>
              <a:t>Rangschikken op volgorde van belangrijkheid doe je in je dienst regelmatig. Dan is het belangrijk dat je naast prioriteren ook een realistische planning maakt.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288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44F23-8D9E-4750-AAD0-473AF3AA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de docent gaan jullie in 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03C4D-4535-4D23-A048-FD4A01EF7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Vind je het moeilijk om prioriteiten te stellen op je stage?</a:t>
            </a:r>
          </a:p>
          <a:p>
            <a:r>
              <a:rPr lang="nl-NL" dirty="0"/>
              <a:t>Lukt het je om op tijd aan de pauzes te gaan?</a:t>
            </a:r>
          </a:p>
          <a:p>
            <a:r>
              <a:rPr lang="nl-NL" dirty="0"/>
              <a:t>Vind je delegeren moeilijk?</a:t>
            </a:r>
          </a:p>
          <a:p>
            <a:r>
              <a:rPr lang="nl-NL" dirty="0"/>
              <a:t>Maakt het uit bij delegeren of je student ben of al gediplomeerd?</a:t>
            </a:r>
          </a:p>
          <a:p>
            <a:r>
              <a:rPr lang="nl-NL" dirty="0"/>
              <a:t>Wat heeft delegeren met ‘aardig gevonden willen worden’ te maken?</a:t>
            </a:r>
          </a:p>
          <a:p>
            <a:r>
              <a:rPr lang="nl-NL" dirty="0"/>
              <a:t>Als mensen zaken delegeren aan jou en je hebt eigenlijk geen tijd….wat doe je dan?</a:t>
            </a:r>
          </a:p>
        </p:txBody>
      </p:sp>
    </p:spTree>
    <p:extLst>
      <p:ext uri="{BB962C8B-B14F-4D97-AF65-F5344CB8AC3E}">
        <p14:creationId xmlns:p14="http://schemas.microsoft.com/office/powerpoint/2010/main" val="25948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509913-FF35-4111-9FAD-AACEEA4F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8"/>
            <a:ext cx="3236613" cy="3073560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2700" spc="750" dirty="0">
                <a:solidFill>
                  <a:schemeClr val="bg1"/>
                </a:solidFill>
                <a:effectLst/>
              </a:rPr>
              <a:t>“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Urgente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zaken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zijn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zelden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belangrijk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belangrijke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zaken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700" spc="750" dirty="0" err="1">
                <a:solidFill>
                  <a:schemeClr val="bg1"/>
                </a:solidFill>
                <a:effectLst/>
              </a:rPr>
              <a:t>zelden</a:t>
            </a:r>
            <a:r>
              <a:rPr lang="en-US" sz="2700" spc="750" dirty="0">
                <a:solidFill>
                  <a:schemeClr val="bg1"/>
                </a:solidFill>
                <a:effectLst/>
              </a:rPr>
              <a:t> urgent”</a:t>
            </a:r>
            <a:endParaRPr lang="en-US" sz="2700" spc="750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9C0FDF9-01A6-49DA-9D99-2EB7AFF4A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242" y="457200"/>
            <a:ext cx="4760891" cy="595111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B1A9C10-CFC4-4D08-8C28-0F64BCF0D82A}"/>
              </a:ext>
            </a:extLst>
          </p:cNvPr>
          <p:cNvSpPr txBox="1"/>
          <p:nvPr/>
        </p:nvSpPr>
        <p:spPr>
          <a:xfrm>
            <a:off x="814692" y="4613623"/>
            <a:ext cx="6104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solidFill>
                  <a:srgbClr val="202124"/>
                </a:solidFill>
                <a:effectLst/>
                <a:latin typeface="Google Sans"/>
              </a:rPr>
              <a:t>Dwight D. </a:t>
            </a:r>
            <a:r>
              <a:rPr lang="nl-NL" b="0" i="0" dirty="0" err="1">
                <a:solidFill>
                  <a:srgbClr val="202124"/>
                </a:solidFill>
                <a:effectLst/>
                <a:latin typeface="Google Sans"/>
              </a:rPr>
              <a:t>Eisenhower</a:t>
            </a:r>
            <a:r>
              <a:rPr lang="nl-NL" b="0" i="0" dirty="0">
                <a:solidFill>
                  <a:srgbClr val="202124"/>
                </a:solidFill>
                <a:effectLst/>
                <a:latin typeface="Google Sans"/>
              </a:rPr>
              <a:t> (1890-1969)</a:t>
            </a:r>
          </a:p>
          <a:p>
            <a:pPr algn="l"/>
            <a:r>
              <a:rPr lang="nl-NL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Voormalig President van de Verenigde Staten</a:t>
            </a:r>
          </a:p>
        </p:txBody>
      </p:sp>
    </p:spTree>
    <p:extLst>
      <p:ext uri="{BB962C8B-B14F-4D97-AF65-F5344CB8AC3E}">
        <p14:creationId xmlns:p14="http://schemas.microsoft.com/office/powerpoint/2010/main" val="141968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A0249C-C4D4-4E59-94A6-257A815B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199"/>
            <a:ext cx="9448800" cy="10613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 b="0" i="0">
                <a:effectLst/>
                <a:latin typeface="Open Sans" panose="020B0606030504020204" pitchFamily="34" charset="0"/>
              </a:rPr>
              <a:t>Het Eisenhower Model geeft je een helder raamwerk om slimmer te werken én leven, zolang je </a:t>
            </a:r>
            <a:r>
              <a:rPr lang="nl-NL" sz="1900" b="0" i="1">
                <a:effectLst/>
                <a:latin typeface="Open Sans" panose="020B0606030504020204" pitchFamily="34" charset="0"/>
              </a:rPr>
              <a:t>elke</a:t>
            </a:r>
            <a:r>
              <a:rPr lang="nl-NL" sz="1900" b="0" i="0">
                <a:effectLst/>
                <a:latin typeface="Open Sans" panose="020B0606030504020204" pitchFamily="34" charset="0"/>
              </a:rPr>
              <a:t> taak indeelt in één van de vier vlakken.</a:t>
            </a:r>
            <a:endParaRPr lang="nl-NL" sz="19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FF929-2AFC-40E4-9880-5C1B102C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887968"/>
            <a:ext cx="9448800" cy="381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0" i="0" dirty="0">
                <a:effectLst/>
                <a:latin typeface="Open Sans" panose="020B0606030504020204" pitchFamily="34" charset="0"/>
              </a:rPr>
              <a:t> Je weet op die manier namelijk waar je </a:t>
            </a:r>
          </a:p>
          <a:p>
            <a:pPr marL="0" indent="0">
              <a:buNone/>
            </a:pPr>
            <a:endParaRPr lang="nl-NL" sz="1800" b="0" i="0" dirty="0">
              <a:effectLst/>
              <a:latin typeface="Open Sans" panose="020B0606030504020204" pitchFamily="34" charset="0"/>
            </a:endParaRPr>
          </a:p>
          <a:p>
            <a:r>
              <a:rPr lang="nl-NL" sz="1800" b="0" i="1" dirty="0">
                <a:effectLst/>
                <a:latin typeface="Open Sans" panose="020B0606030504020204" pitchFamily="34" charset="0"/>
              </a:rPr>
              <a:t>meteen</a:t>
            </a:r>
            <a:r>
              <a:rPr lang="nl-NL" sz="1800" b="0" i="0" dirty="0">
                <a:effectLst/>
                <a:latin typeface="Open Sans" panose="020B0606030504020204" pitchFamily="34" charset="0"/>
              </a:rPr>
              <a:t> aan moet beginnen (1) DOEN</a:t>
            </a:r>
          </a:p>
          <a:p>
            <a:r>
              <a:rPr lang="nl-NL" sz="1800" b="0" i="1" dirty="0">
                <a:effectLst/>
                <a:latin typeface="Open Sans" panose="020B0606030504020204" pitchFamily="34" charset="0"/>
              </a:rPr>
              <a:t>daarna</a:t>
            </a:r>
            <a:r>
              <a:rPr lang="nl-NL" sz="1800" b="0" i="0" dirty="0">
                <a:effectLst/>
                <a:latin typeface="Open Sans" panose="020B0606030504020204" pitchFamily="34" charset="0"/>
              </a:rPr>
              <a:t> mee aan de slag kan (2) PLANNEN</a:t>
            </a:r>
          </a:p>
          <a:p>
            <a:r>
              <a:rPr lang="nl-NL" sz="1800" dirty="0">
                <a:latin typeface="Open Sans" panose="020B0606030504020204" pitchFamily="34" charset="0"/>
              </a:rPr>
              <a:t>w</a:t>
            </a:r>
            <a:r>
              <a:rPr lang="nl-NL" sz="1800" b="0" i="0" dirty="0">
                <a:effectLst/>
                <a:latin typeface="Open Sans" panose="020B0606030504020204" pitchFamily="34" charset="0"/>
              </a:rPr>
              <a:t>at je aan je collega kan </a:t>
            </a:r>
            <a:r>
              <a:rPr lang="nl-NL" sz="1800" b="0" i="1" dirty="0">
                <a:effectLst/>
                <a:latin typeface="Open Sans" panose="020B0606030504020204" pitchFamily="34" charset="0"/>
              </a:rPr>
              <a:t>overlaten</a:t>
            </a:r>
            <a:r>
              <a:rPr lang="nl-NL" sz="1800" b="0" i="0" dirty="0">
                <a:effectLst/>
                <a:latin typeface="Open Sans" panose="020B0606030504020204" pitchFamily="34" charset="0"/>
              </a:rPr>
              <a:t> (3) DELEGEREN</a:t>
            </a:r>
          </a:p>
          <a:p>
            <a:r>
              <a:rPr lang="nl-NL" sz="1800" dirty="0">
                <a:latin typeface="Open Sans" panose="020B0606030504020204" pitchFamily="34" charset="0"/>
              </a:rPr>
              <a:t>Wat je </a:t>
            </a:r>
            <a:r>
              <a:rPr lang="nl-NL" sz="1800" b="0" i="0" dirty="0">
                <a:effectLst/>
                <a:latin typeface="Open Sans" panose="020B0606030504020204" pitchFamily="34" charset="0"/>
              </a:rPr>
              <a:t>eigenlijk </a:t>
            </a:r>
            <a:r>
              <a:rPr lang="nl-NL" sz="1800" b="0" i="1" dirty="0">
                <a:effectLst/>
                <a:latin typeface="Open Sans" panose="020B0606030504020204" pitchFamily="34" charset="0"/>
              </a:rPr>
              <a:t>helemaal niet</a:t>
            </a:r>
            <a:r>
              <a:rPr lang="nl-NL" sz="1800" b="0" i="0" dirty="0">
                <a:effectLst/>
                <a:latin typeface="Open Sans" panose="020B0606030504020204" pitchFamily="34" charset="0"/>
              </a:rPr>
              <a:t> zou moeten doen (4) LOSLATEN</a:t>
            </a:r>
            <a:endParaRPr lang="nl-NL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0608AE9-84FD-4B67-8E99-8C66C895D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92150"/>
              </p:ext>
            </p:extLst>
          </p:nvPr>
        </p:nvGraphicFramePr>
        <p:xfrm>
          <a:off x="7345681" y="1518556"/>
          <a:ext cx="4160520" cy="2103120"/>
        </p:xfrm>
        <a:graphic>
          <a:graphicData uri="http://schemas.openxmlformats.org/drawingml/2006/table">
            <a:tbl>
              <a:tblPr/>
              <a:tblGrid>
                <a:gridCol w="1386840">
                  <a:extLst>
                    <a:ext uri="{9D8B030D-6E8A-4147-A177-3AD203B41FA5}">
                      <a16:colId xmlns:a16="http://schemas.microsoft.com/office/drawing/2014/main" val="330132675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3508383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395129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 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dirty="0">
                          <a:effectLst/>
                        </a:rPr>
                        <a:t>Dringend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>
                          <a:effectLst/>
                        </a:rPr>
                        <a:t>Niet dringend</a:t>
                      </a:r>
                      <a:br>
                        <a:rPr lang="nl-NL">
                          <a:effectLst/>
                        </a:rPr>
                      </a:br>
                      <a:endParaRPr lang="nl-NL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321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Belangrijk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>
                          <a:effectLst/>
                        </a:rPr>
                        <a:t>2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175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Onbelangrijk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>
                          <a:effectLst/>
                        </a:rPr>
                        <a:t>3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dirty="0">
                          <a:effectLst/>
                        </a:rPr>
                        <a:t>4</a:t>
                      </a:r>
                      <a:br>
                        <a:rPr lang="nl-NL" dirty="0">
                          <a:effectLst/>
                        </a:rPr>
                      </a:br>
                      <a:endParaRPr lang="nl-NL" dirty="0"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232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59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8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A40C54-49E4-4370-A40C-0C4A3D8C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56" y="740563"/>
            <a:ext cx="4688488" cy="323256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 dirty="0" err="1">
                <a:solidFill>
                  <a:schemeClr val="bg1"/>
                </a:solidFill>
              </a:rPr>
              <a:t>Oftewel</a:t>
            </a:r>
            <a:r>
              <a:rPr lang="en-US" sz="4000" spc="75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61790C-EED8-4CA1-991F-6945814560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54" y="1989247"/>
            <a:ext cx="4449692" cy="287076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AD226C4-C9DC-48B6-A5AC-78B40635A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931799"/>
            <a:ext cx="46689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4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2772A-F6ED-4D2B-AA2D-A36DFD03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6F877C-D39A-4047-B633-20EDD49F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hlinkClick r:id="rId2"/>
              </a:rPr>
              <a:t>https://www.youtube.com/watch?v=TKWwtA7ELLc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4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AC77AE-1D01-4658-8A4E-F9998CD3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nl-NL" sz="3200">
                <a:solidFill>
                  <a:schemeClr val="bg1"/>
                </a:solidFill>
              </a:rPr>
              <a:t>Nog even over delegeren: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0BE54C-FA86-4BD9-ABCA-A46384F7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 fontScale="70000" lnSpcReduction="20000"/>
          </a:bodyPr>
          <a:lstStyle/>
          <a:p>
            <a:r>
              <a:rPr lang="nl-NL" sz="2600" dirty="0">
                <a:latin typeface="+mj-lt"/>
              </a:rPr>
              <a:t>Kwadrant 3: dringend, onbelangrijk</a:t>
            </a:r>
          </a:p>
          <a:p>
            <a:r>
              <a:rPr lang="nl-NL" sz="2600" b="0" i="0" dirty="0">
                <a:effectLst/>
                <a:latin typeface="+mj-lt"/>
              </a:rPr>
              <a:t>Als je delegeert, zet je een ander in voor </a:t>
            </a:r>
            <a:r>
              <a:rPr lang="nl-NL" sz="2600" b="1" i="0" dirty="0">
                <a:effectLst/>
                <a:latin typeface="+mj-lt"/>
              </a:rPr>
              <a:t>het behalen van je resultaten</a:t>
            </a:r>
            <a:r>
              <a:rPr lang="nl-NL" sz="2600" b="0" i="0" dirty="0">
                <a:effectLst/>
                <a:latin typeface="+mj-lt"/>
              </a:rPr>
              <a:t>. Je vertrouwt een taak met de bijbehorende bevoegdheden en middelen aan een ander toe. </a:t>
            </a:r>
          </a:p>
          <a:p>
            <a:r>
              <a:rPr lang="nl-NL" sz="2600" b="0" i="0" dirty="0">
                <a:effectLst/>
                <a:latin typeface="+mj-lt"/>
              </a:rPr>
              <a:t>Hoewel je de taak niet uitvoert, ben je toch </a:t>
            </a:r>
            <a:r>
              <a:rPr lang="nl-NL" sz="2600" b="0" i="0" dirty="0">
                <a:effectLst/>
                <a:latin typeface="+mj-lt"/>
                <a:hlinkClick r:id="rId2" tooltip="Verantwoordelijk"/>
              </a:rPr>
              <a:t>verantwoordelijk</a:t>
            </a:r>
            <a:r>
              <a:rPr lang="nl-NL" sz="2600" b="0" i="0" dirty="0">
                <a:effectLst/>
                <a:latin typeface="+mj-lt"/>
              </a:rPr>
              <a:t>. Als er iets fout gaat, zullen mensen bij jou aankloppen om verhaal te halen. </a:t>
            </a:r>
          </a:p>
          <a:p>
            <a:pPr marL="0" indent="0" algn="l">
              <a:buNone/>
            </a:pPr>
            <a:endParaRPr lang="nl-NL" sz="2600" b="0" i="0" dirty="0">
              <a:solidFill>
                <a:srgbClr val="02323E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Je delegeert: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wat </a:t>
            </a:r>
            <a:r>
              <a:rPr lang="nl-NL" sz="2600" b="1" i="0" dirty="0">
                <a:solidFill>
                  <a:srgbClr val="02323E"/>
                </a:solidFill>
                <a:effectLst/>
                <a:latin typeface="+mj-lt"/>
              </a:rPr>
              <a:t>ook</a:t>
            </a: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 </a:t>
            </a:r>
            <a:r>
              <a:rPr lang="nl-NL" sz="2600" b="1" i="0" dirty="0">
                <a:solidFill>
                  <a:srgbClr val="02323E"/>
                </a:solidFill>
                <a:effectLst/>
                <a:latin typeface="+mj-lt"/>
              </a:rPr>
              <a:t>door een ander</a:t>
            </a: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 kan worden gedaan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wat </a:t>
            </a:r>
            <a:r>
              <a:rPr lang="nl-NL" sz="2600" b="1" i="0" dirty="0">
                <a:solidFill>
                  <a:srgbClr val="02323E"/>
                </a:solidFill>
                <a:effectLst/>
                <a:latin typeface="+mj-lt"/>
              </a:rPr>
              <a:t>beter door een ander</a:t>
            </a: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 kan worden gedaan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wat anderen ook </a:t>
            </a:r>
            <a:r>
              <a:rPr lang="nl-NL" sz="2600" b="1" i="0" dirty="0">
                <a:solidFill>
                  <a:srgbClr val="02323E"/>
                </a:solidFill>
                <a:effectLst/>
                <a:latin typeface="+mj-lt"/>
              </a:rPr>
              <a:t>moeten leren</a:t>
            </a:r>
            <a:endParaRPr lang="nl-NL" sz="2600" b="0" i="0" dirty="0">
              <a:solidFill>
                <a:srgbClr val="02323E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wat anderen </a:t>
            </a:r>
            <a:r>
              <a:rPr lang="nl-NL" sz="2600" b="1" i="0" dirty="0">
                <a:solidFill>
                  <a:srgbClr val="02323E"/>
                </a:solidFill>
                <a:effectLst/>
                <a:latin typeface="+mj-lt"/>
              </a:rPr>
              <a:t>leuk vinden</a:t>
            </a:r>
            <a:r>
              <a:rPr lang="nl-NL" sz="2600" b="0" i="0" dirty="0">
                <a:solidFill>
                  <a:srgbClr val="02323E"/>
                </a:solidFill>
                <a:effectLst/>
                <a:latin typeface="+mj-lt"/>
              </a:rPr>
              <a:t> om te doen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939919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53C22"/>
      </a:dk2>
      <a:lt2>
        <a:srgbClr val="E2E4E8"/>
      </a:lt2>
      <a:accent1>
        <a:srgbClr val="D79529"/>
      </a:accent1>
      <a:accent2>
        <a:srgbClr val="A2A737"/>
      </a:accent2>
      <a:accent3>
        <a:srgbClr val="7FB043"/>
      </a:accent3>
      <a:accent4>
        <a:srgbClr val="42B931"/>
      </a:accent4>
      <a:accent5>
        <a:srgbClr val="2FB756"/>
      </a:accent5>
      <a:accent6>
        <a:srgbClr val="34B48E"/>
      </a:accent6>
      <a:hlink>
        <a:srgbClr val="6984AE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587</Words>
  <Application>Microsoft Office PowerPoint</Application>
  <PresentationFormat>Breedbeeld</PresentationFormat>
  <Paragraphs>87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Arial</vt:lpstr>
      <vt:lpstr>Google Sans</vt:lpstr>
      <vt:lpstr>Open Sans</vt:lpstr>
      <vt:lpstr>Tw Cen MT</vt:lpstr>
      <vt:lpstr>GradientRiseVTI</vt:lpstr>
      <vt:lpstr>Planmatig zorgverlenen</vt:lpstr>
      <vt:lpstr>Lesdoelen, Aan het eind van deze les: </vt:lpstr>
      <vt:lpstr>Prioriteren</vt:lpstr>
      <vt:lpstr>Met de docent gaan jullie in gesprek</vt:lpstr>
      <vt:lpstr>“Urgente zaken zijn zelden belangrijk en belangrijke zaken zelden urgent”</vt:lpstr>
      <vt:lpstr>Het Eisenhower Model geeft je een helder raamwerk om slimmer te werken én leven, zolang je elke taak indeelt in één van de vier vlakken.</vt:lpstr>
      <vt:lpstr>Oftewel…</vt:lpstr>
      <vt:lpstr>Filmpje!</vt:lpstr>
      <vt:lpstr>Nog even over delegeren:</vt:lpstr>
      <vt:lpstr>  </vt:lpstr>
      <vt:lpstr>Voorbeelden van taken die je wel of niet kunt delegeren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Dorine van Maanen - Pieterse</dc:creator>
  <cp:lastModifiedBy>Dorine van Maanen - Pieterse</cp:lastModifiedBy>
  <cp:revision>1</cp:revision>
  <dcterms:created xsi:type="dcterms:W3CDTF">2021-09-15T13:29:20Z</dcterms:created>
  <dcterms:modified xsi:type="dcterms:W3CDTF">2022-05-19T05:51:51Z</dcterms:modified>
</cp:coreProperties>
</file>